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0"/>
  </p:notesMasterIdLst>
  <p:handoutMasterIdLst>
    <p:handoutMasterId r:id="rId11"/>
  </p:handoutMasterIdLst>
  <p:sldIdLst>
    <p:sldId id="269" r:id="rId2"/>
    <p:sldId id="284" r:id="rId3"/>
    <p:sldId id="283" r:id="rId4"/>
    <p:sldId id="285" r:id="rId5"/>
    <p:sldId id="286" r:id="rId6"/>
    <p:sldId id="288" r:id="rId7"/>
    <p:sldId id="290" r:id="rId8"/>
    <p:sldId id="289" r:id="rId9"/>
  </p:sldIdLst>
  <p:sldSz cx="9144000" cy="6858000" type="screen4x3"/>
  <p:notesSz cx="6856413" cy="9713913"/>
  <p:defaultTextStyle>
    <a:defPPr>
      <a:defRPr lang="en-US"/>
    </a:defPPr>
    <a:lvl1pPr algn="l" rtl="0" eaLnBrk="0" fontAlgn="base" hangingPunct="0">
      <a:spcBef>
        <a:spcPct val="0"/>
      </a:spcBef>
      <a:spcAft>
        <a:spcPct val="0"/>
      </a:spcAft>
      <a:defRPr sz="2400" i="1" kern="1200">
        <a:solidFill>
          <a:schemeClr val="tx2"/>
        </a:solidFill>
        <a:latin typeface="Arial" charset="0"/>
        <a:ea typeface="+mn-ea"/>
        <a:cs typeface="+mn-cs"/>
      </a:defRPr>
    </a:lvl1pPr>
    <a:lvl2pPr marL="457200" algn="l" rtl="0" eaLnBrk="0" fontAlgn="base" hangingPunct="0">
      <a:spcBef>
        <a:spcPct val="0"/>
      </a:spcBef>
      <a:spcAft>
        <a:spcPct val="0"/>
      </a:spcAft>
      <a:defRPr sz="2400" i="1" kern="1200">
        <a:solidFill>
          <a:schemeClr val="tx2"/>
        </a:solidFill>
        <a:latin typeface="Arial" charset="0"/>
        <a:ea typeface="+mn-ea"/>
        <a:cs typeface="+mn-cs"/>
      </a:defRPr>
    </a:lvl2pPr>
    <a:lvl3pPr marL="914400" algn="l" rtl="0" eaLnBrk="0" fontAlgn="base" hangingPunct="0">
      <a:spcBef>
        <a:spcPct val="0"/>
      </a:spcBef>
      <a:spcAft>
        <a:spcPct val="0"/>
      </a:spcAft>
      <a:defRPr sz="2400" i="1" kern="1200">
        <a:solidFill>
          <a:schemeClr val="tx2"/>
        </a:solidFill>
        <a:latin typeface="Arial" charset="0"/>
        <a:ea typeface="+mn-ea"/>
        <a:cs typeface="+mn-cs"/>
      </a:defRPr>
    </a:lvl3pPr>
    <a:lvl4pPr marL="1371600" algn="l" rtl="0" eaLnBrk="0" fontAlgn="base" hangingPunct="0">
      <a:spcBef>
        <a:spcPct val="0"/>
      </a:spcBef>
      <a:spcAft>
        <a:spcPct val="0"/>
      </a:spcAft>
      <a:defRPr sz="2400" i="1" kern="1200">
        <a:solidFill>
          <a:schemeClr val="tx2"/>
        </a:solidFill>
        <a:latin typeface="Arial" charset="0"/>
        <a:ea typeface="+mn-ea"/>
        <a:cs typeface="+mn-cs"/>
      </a:defRPr>
    </a:lvl4pPr>
    <a:lvl5pPr marL="1828800" algn="l" rtl="0" eaLnBrk="0" fontAlgn="base" hangingPunct="0">
      <a:spcBef>
        <a:spcPct val="0"/>
      </a:spcBef>
      <a:spcAft>
        <a:spcPct val="0"/>
      </a:spcAft>
      <a:defRPr sz="2400" i="1" kern="1200">
        <a:solidFill>
          <a:schemeClr val="tx2"/>
        </a:solidFill>
        <a:latin typeface="Arial" charset="0"/>
        <a:ea typeface="+mn-ea"/>
        <a:cs typeface="+mn-cs"/>
      </a:defRPr>
    </a:lvl5pPr>
    <a:lvl6pPr marL="2286000" algn="l" defTabSz="914400" rtl="0" eaLnBrk="1" latinLnBrk="0" hangingPunct="1">
      <a:defRPr sz="2400" i="1" kern="1200">
        <a:solidFill>
          <a:schemeClr val="tx2"/>
        </a:solidFill>
        <a:latin typeface="Arial" charset="0"/>
        <a:ea typeface="+mn-ea"/>
        <a:cs typeface="+mn-cs"/>
      </a:defRPr>
    </a:lvl6pPr>
    <a:lvl7pPr marL="2743200" algn="l" defTabSz="914400" rtl="0" eaLnBrk="1" latinLnBrk="0" hangingPunct="1">
      <a:defRPr sz="2400" i="1" kern="1200">
        <a:solidFill>
          <a:schemeClr val="tx2"/>
        </a:solidFill>
        <a:latin typeface="Arial" charset="0"/>
        <a:ea typeface="+mn-ea"/>
        <a:cs typeface="+mn-cs"/>
      </a:defRPr>
    </a:lvl7pPr>
    <a:lvl8pPr marL="3200400" algn="l" defTabSz="914400" rtl="0" eaLnBrk="1" latinLnBrk="0" hangingPunct="1">
      <a:defRPr sz="2400" i="1" kern="1200">
        <a:solidFill>
          <a:schemeClr val="tx2"/>
        </a:solidFill>
        <a:latin typeface="Arial" charset="0"/>
        <a:ea typeface="+mn-ea"/>
        <a:cs typeface="+mn-cs"/>
      </a:defRPr>
    </a:lvl8pPr>
    <a:lvl9pPr marL="3657600" algn="l" defTabSz="914400" rtl="0" eaLnBrk="1" latinLnBrk="0" hangingPunct="1">
      <a:defRPr sz="2400" i="1"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33CC"/>
    <a:srgbClr val="3366FF"/>
    <a:srgbClr val="FC140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07" autoAdjust="0"/>
  </p:normalViewPr>
  <p:slideViewPr>
    <p:cSldViewPr>
      <p:cViewPr>
        <p:scale>
          <a:sx n="108" d="100"/>
          <a:sy n="108" d="100"/>
        </p:scale>
        <p:origin x="-948"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i="0">
                <a:solidFill>
                  <a:schemeClr val="tx1"/>
                </a:solidFill>
                <a:effectLst/>
                <a:latin typeface="Arial" charset="0"/>
              </a:defRPr>
            </a:lvl1pPr>
          </a:lstStyle>
          <a:p>
            <a:pPr>
              <a:defRPr/>
            </a:pPr>
            <a:endParaRPr lang="en-US" altLang="it-IT"/>
          </a:p>
        </p:txBody>
      </p:sp>
      <p:sp>
        <p:nvSpPr>
          <p:cNvPr id="354307" name="Rectangle 3"/>
          <p:cNvSpPr>
            <a:spLocks noGrp="1" noChangeArrowheads="1"/>
          </p:cNvSpPr>
          <p:nvPr>
            <p:ph type="dt" sz="quarter" idx="1"/>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effectLst/>
                <a:latin typeface="Arial" charset="0"/>
              </a:defRPr>
            </a:lvl1pPr>
          </a:lstStyle>
          <a:p>
            <a:pPr>
              <a:defRPr/>
            </a:pPr>
            <a:endParaRPr lang="en-US" altLang="it-IT"/>
          </a:p>
        </p:txBody>
      </p:sp>
      <p:sp>
        <p:nvSpPr>
          <p:cNvPr id="354308" name="Rectangle 4"/>
          <p:cNvSpPr>
            <a:spLocks noGrp="1" noChangeArrowheads="1"/>
          </p:cNvSpPr>
          <p:nvPr>
            <p:ph type="ftr" sz="quarter" idx="2"/>
          </p:nvPr>
        </p:nvSpPr>
        <p:spPr bwMode="auto">
          <a:xfrm>
            <a:off x="0"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solidFill>
                  <a:schemeClr val="tx1"/>
                </a:solidFill>
                <a:effectLst/>
                <a:latin typeface="Arial" charset="0"/>
              </a:defRPr>
            </a:lvl1pPr>
          </a:lstStyle>
          <a:p>
            <a:pPr>
              <a:defRPr/>
            </a:pPr>
            <a:endParaRPr lang="en-US" altLang="it-IT"/>
          </a:p>
        </p:txBody>
      </p:sp>
      <p:sp>
        <p:nvSpPr>
          <p:cNvPr id="354309" name="Rectangle 5"/>
          <p:cNvSpPr>
            <a:spLocks noGrp="1" noChangeArrowheads="1"/>
          </p:cNvSpPr>
          <p:nvPr>
            <p:ph type="sldNum" sz="quarter" idx="3"/>
          </p:nvPr>
        </p:nvSpPr>
        <p:spPr bwMode="auto">
          <a:xfrm>
            <a:off x="3883025"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defRPr>
            </a:lvl1pPr>
          </a:lstStyle>
          <a:p>
            <a:fld id="{3A3552A0-60AA-4A49-93A5-814CB80DDD2C}" type="slidenum">
              <a:rPr lang="en-US" altLang="it-IT"/>
              <a:pPr/>
              <a:t>‹#›</a:t>
            </a:fld>
            <a:endParaRPr lang="en-US" altLang="it-IT"/>
          </a:p>
        </p:txBody>
      </p:sp>
    </p:spTree>
    <p:extLst>
      <p:ext uri="{BB962C8B-B14F-4D97-AF65-F5344CB8AC3E}">
        <p14:creationId xmlns:p14="http://schemas.microsoft.com/office/powerpoint/2010/main" val="393693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i="0">
                <a:solidFill>
                  <a:schemeClr val="tx1"/>
                </a:solidFill>
                <a:effectLst/>
                <a:latin typeface="Arial" charset="0"/>
              </a:defRPr>
            </a:lvl1pPr>
          </a:lstStyle>
          <a:p>
            <a:pPr>
              <a:defRPr/>
            </a:pPr>
            <a:endParaRPr lang="it-IT" altLang="it-IT"/>
          </a:p>
        </p:txBody>
      </p:sp>
      <p:sp>
        <p:nvSpPr>
          <p:cNvPr id="349187" name="Rectangle 3"/>
          <p:cNvSpPr>
            <a:spLocks noGrp="1" noChangeArrowheads="1"/>
          </p:cNvSpPr>
          <p:nvPr>
            <p:ph type="dt" idx="1"/>
          </p:nvPr>
        </p:nvSpPr>
        <p:spPr bwMode="auto">
          <a:xfrm>
            <a:off x="3883025"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effectLst/>
                <a:latin typeface="Arial" charset="0"/>
              </a:defRPr>
            </a:lvl1pPr>
          </a:lstStyle>
          <a:p>
            <a:pPr>
              <a:defRPr/>
            </a:pPr>
            <a:endParaRPr lang="it-IT" altLang="it-IT"/>
          </a:p>
        </p:txBody>
      </p:sp>
      <p:sp>
        <p:nvSpPr>
          <p:cNvPr id="3076" name="Rectangle 4"/>
          <p:cNvSpPr>
            <a:spLocks noRo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9189" name="Rectangle 5"/>
          <p:cNvSpPr>
            <a:spLocks noGrp="1" noChangeArrowheads="1"/>
          </p:cNvSpPr>
          <p:nvPr>
            <p:ph type="body" sz="quarter" idx="3"/>
          </p:nvPr>
        </p:nvSpPr>
        <p:spPr bwMode="auto">
          <a:xfrm>
            <a:off x="685800" y="4614863"/>
            <a:ext cx="5484813"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349190" name="Rectangle 6"/>
          <p:cNvSpPr>
            <a:spLocks noGrp="1" noChangeArrowheads="1"/>
          </p:cNvSpPr>
          <p:nvPr>
            <p:ph type="ftr" sz="quarter" idx="4"/>
          </p:nvPr>
        </p:nvSpPr>
        <p:spPr bwMode="auto">
          <a:xfrm>
            <a:off x="0"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i="0">
                <a:solidFill>
                  <a:schemeClr val="tx1"/>
                </a:solidFill>
                <a:effectLst/>
                <a:latin typeface="Arial" charset="0"/>
              </a:defRPr>
            </a:lvl1pPr>
          </a:lstStyle>
          <a:p>
            <a:pPr>
              <a:defRPr/>
            </a:pPr>
            <a:endParaRPr lang="it-IT" altLang="it-IT"/>
          </a:p>
        </p:txBody>
      </p:sp>
      <p:sp>
        <p:nvSpPr>
          <p:cNvPr id="349191" name="Rectangle 7"/>
          <p:cNvSpPr>
            <a:spLocks noGrp="1" noChangeArrowheads="1"/>
          </p:cNvSpPr>
          <p:nvPr>
            <p:ph type="sldNum" sz="quarter" idx="5"/>
          </p:nvPr>
        </p:nvSpPr>
        <p:spPr bwMode="auto">
          <a:xfrm>
            <a:off x="3883025" y="922655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a:solidFill>
                  <a:schemeClr val="tx1"/>
                </a:solidFill>
              </a:defRPr>
            </a:lvl1pPr>
          </a:lstStyle>
          <a:p>
            <a:fld id="{8CF00E4A-B13B-48E0-887A-C09575DB2856}" type="slidenum">
              <a:rPr lang="it-IT" altLang="it-IT"/>
              <a:pPr/>
              <a:t>‹#›</a:t>
            </a:fld>
            <a:endParaRPr lang="it-IT" altLang="it-IT"/>
          </a:p>
        </p:txBody>
      </p:sp>
    </p:spTree>
    <p:extLst>
      <p:ext uri="{BB962C8B-B14F-4D97-AF65-F5344CB8AC3E}">
        <p14:creationId xmlns:p14="http://schemas.microsoft.com/office/powerpoint/2010/main" val="1338291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2"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3"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5"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6"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330791" name="Rectangle 39"/>
          <p:cNvSpPr>
            <a:spLocks noGrp="1" noChangeArrowheads="1"/>
          </p:cNvSpPr>
          <p:nvPr>
            <p:ph type="ctrTitle" sz="quarter"/>
          </p:nvPr>
        </p:nvSpPr>
        <p:spPr>
          <a:xfrm>
            <a:off x="685800" y="1692275"/>
            <a:ext cx="7772400" cy="1736725"/>
          </a:xfrm>
        </p:spPr>
        <p:txBody>
          <a:bodyPr anchor="b"/>
          <a:lstStyle>
            <a:lvl1pPr>
              <a:defRPr/>
            </a:lvl1pPr>
          </a:lstStyle>
          <a:p>
            <a:pPr lvl="0"/>
            <a:r>
              <a:rPr lang="it-IT" altLang="it-IT" noProof="0" smtClean="0"/>
              <a:t>Fare clic per modificare lo stile del titolo</a:t>
            </a:r>
          </a:p>
        </p:txBody>
      </p:sp>
      <p:sp>
        <p:nvSpPr>
          <p:cNvPr id="3307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41" name="Rectangle 41"/>
          <p:cNvSpPr>
            <a:spLocks noGrp="1" noChangeArrowheads="1"/>
          </p:cNvSpPr>
          <p:nvPr>
            <p:ph type="dt" sz="quarter" idx="10"/>
          </p:nvPr>
        </p:nvSpPr>
        <p:spPr/>
        <p:txBody>
          <a:bodyPr/>
          <a:lstStyle>
            <a:lvl1pPr>
              <a:defRPr/>
            </a:lvl1pPr>
          </a:lstStyle>
          <a:p>
            <a:pPr>
              <a:defRPr/>
            </a:pPr>
            <a:endParaRPr lang="it-IT" altLang="it-IT"/>
          </a:p>
        </p:txBody>
      </p:sp>
      <p:sp>
        <p:nvSpPr>
          <p:cNvPr id="42" name="Rectangle 42"/>
          <p:cNvSpPr>
            <a:spLocks noGrp="1" noChangeArrowheads="1"/>
          </p:cNvSpPr>
          <p:nvPr>
            <p:ph type="ftr" sz="quarter" idx="11"/>
          </p:nvPr>
        </p:nvSpPr>
        <p:spPr/>
        <p:txBody>
          <a:bodyPr/>
          <a:lstStyle>
            <a:lvl1pPr>
              <a:defRPr/>
            </a:lvl1pPr>
          </a:lstStyle>
          <a:p>
            <a:pPr>
              <a:defRPr/>
            </a:pPr>
            <a:r>
              <a:rPr lang="it-IT" altLang="it-IT"/>
              <a:t>CIOR MWM 02/2006                        Brussels - Belgiumn</a:t>
            </a:r>
          </a:p>
        </p:txBody>
      </p:sp>
      <p:sp>
        <p:nvSpPr>
          <p:cNvPr id="43" name="Rectangle 43"/>
          <p:cNvSpPr>
            <a:spLocks noGrp="1" noChangeArrowheads="1"/>
          </p:cNvSpPr>
          <p:nvPr>
            <p:ph type="sldNum" sz="quarter" idx="12"/>
          </p:nvPr>
        </p:nvSpPr>
        <p:spPr/>
        <p:txBody>
          <a:bodyPr/>
          <a:lstStyle>
            <a:lvl1pPr>
              <a:defRPr/>
            </a:lvl1pPr>
          </a:lstStyle>
          <a:p>
            <a:fld id="{E9185AD5-4053-4A15-ABD8-8ECC7AA2CE15}" type="slidenum">
              <a:rPr lang="it-IT" altLang="it-IT"/>
              <a:pPr/>
              <a:t>‹#›</a:t>
            </a:fld>
            <a:endParaRPr lang="it-IT" altLang="it-IT"/>
          </a:p>
        </p:txBody>
      </p:sp>
    </p:spTree>
    <p:extLst>
      <p:ext uri="{BB962C8B-B14F-4D97-AF65-F5344CB8AC3E}">
        <p14:creationId xmlns:p14="http://schemas.microsoft.com/office/powerpoint/2010/main" val="40107520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6" name="Rectangle 42"/>
          <p:cNvSpPr>
            <a:spLocks noGrp="1" noChangeArrowheads="1"/>
          </p:cNvSpPr>
          <p:nvPr>
            <p:ph type="sldNum" sz="quarter" idx="12"/>
          </p:nvPr>
        </p:nvSpPr>
        <p:spPr>
          <a:ln/>
        </p:spPr>
        <p:txBody>
          <a:bodyPr/>
          <a:lstStyle>
            <a:lvl1pPr>
              <a:defRPr/>
            </a:lvl1pPr>
          </a:lstStyle>
          <a:p>
            <a:fld id="{9F7347B7-3735-47B4-BBC8-AA89D142F329}" type="slidenum">
              <a:rPr lang="it-IT" altLang="it-IT"/>
              <a:pPr/>
              <a:t>‹#›</a:t>
            </a:fld>
            <a:endParaRPr lang="it-IT" altLang="it-IT"/>
          </a:p>
        </p:txBody>
      </p:sp>
    </p:spTree>
    <p:extLst>
      <p:ext uri="{BB962C8B-B14F-4D97-AF65-F5344CB8AC3E}">
        <p14:creationId xmlns:p14="http://schemas.microsoft.com/office/powerpoint/2010/main" val="293211611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6" name="Rectangle 42"/>
          <p:cNvSpPr>
            <a:spLocks noGrp="1" noChangeArrowheads="1"/>
          </p:cNvSpPr>
          <p:nvPr>
            <p:ph type="sldNum" sz="quarter" idx="12"/>
          </p:nvPr>
        </p:nvSpPr>
        <p:spPr>
          <a:ln/>
        </p:spPr>
        <p:txBody>
          <a:bodyPr/>
          <a:lstStyle>
            <a:lvl1pPr>
              <a:defRPr/>
            </a:lvl1pPr>
          </a:lstStyle>
          <a:p>
            <a:fld id="{E1ED7413-6E2C-435D-A26E-05565B3967C6}" type="slidenum">
              <a:rPr lang="it-IT" altLang="it-IT"/>
              <a:pPr/>
              <a:t>‹#›</a:t>
            </a:fld>
            <a:endParaRPr lang="it-IT" altLang="it-IT"/>
          </a:p>
        </p:txBody>
      </p:sp>
    </p:spTree>
    <p:extLst>
      <p:ext uri="{BB962C8B-B14F-4D97-AF65-F5344CB8AC3E}">
        <p14:creationId xmlns:p14="http://schemas.microsoft.com/office/powerpoint/2010/main" val="309908733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7" name="Rectangle 42"/>
          <p:cNvSpPr>
            <a:spLocks noGrp="1" noChangeArrowheads="1"/>
          </p:cNvSpPr>
          <p:nvPr>
            <p:ph type="sldNum" sz="quarter" idx="12"/>
          </p:nvPr>
        </p:nvSpPr>
        <p:spPr>
          <a:ln/>
        </p:spPr>
        <p:txBody>
          <a:bodyPr/>
          <a:lstStyle>
            <a:lvl1pPr>
              <a:defRPr/>
            </a:lvl1pPr>
          </a:lstStyle>
          <a:p>
            <a:fld id="{3302046C-774C-4779-A4BE-5DB833234246}" type="slidenum">
              <a:rPr lang="it-IT" altLang="it-IT"/>
              <a:pPr/>
              <a:t>‹#›</a:t>
            </a:fld>
            <a:endParaRPr lang="it-IT" altLang="it-IT"/>
          </a:p>
        </p:txBody>
      </p:sp>
    </p:spTree>
    <p:extLst>
      <p:ext uri="{BB962C8B-B14F-4D97-AF65-F5344CB8AC3E}">
        <p14:creationId xmlns:p14="http://schemas.microsoft.com/office/powerpoint/2010/main" val="331501803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6" name="Rectangle 42"/>
          <p:cNvSpPr>
            <a:spLocks noGrp="1" noChangeArrowheads="1"/>
          </p:cNvSpPr>
          <p:nvPr>
            <p:ph type="sldNum" sz="quarter" idx="12"/>
          </p:nvPr>
        </p:nvSpPr>
        <p:spPr>
          <a:ln/>
        </p:spPr>
        <p:txBody>
          <a:bodyPr/>
          <a:lstStyle>
            <a:lvl1pPr>
              <a:defRPr/>
            </a:lvl1pPr>
          </a:lstStyle>
          <a:p>
            <a:fld id="{1E4A3BFF-534E-435B-8931-ADEAB42D59BE}" type="slidenum">
              <a:rPr lang="it-IT" altLang="it-IT"/>
              <a:pPr/>
              <a:t>‹#›</a:t>
            </a:fld>
            <a:endParaRPr lang="it-IT" altLang="it-IT"/>
          </a:p>
        </p:txBody>
      </p:sp>
    </p:spTree>
    <p:extLst>
      <p:ext uri="{BB962C8B-B14F-4D97-AF65-F5344CB8AC3E}">
        <p14:creationId xmlns:p14="http://schemas.microsoft.com/office/powerpoint/2010/main" val="334094859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6" name="Rectangle 42"/>
          <p:cNvSpPr>
            <a:spLocks noGrp="1" noChangeArrowheads="1"/>
          </p:cNvSpPr>
          <p:nvPr>
            <p:ph type="sldNum" sz="quarter" idx="12"/>
          </p:nvPr>
        </p:nvSpPr>
        <p:spPr>
          <a:ln/>
        </p:spPr>
        <p:txBody>
          <a:bodyPr/>
          <a:lstStyle>
            <a:lvl1pPr>
              <a:defRPr/>
            </a:lvl1pPr>
          </a:lstStyle>
          <a:p>
            <a:fld id="{145799C1-52CA-43EA-A632-6F50A5CA16C0}" type="slidenum">
              <a:rPr lang="it-IT" altLang="it-IT"/>
              <a:pPr/>
              <a:t>‹#›</a:t>
            </a:fld>
            <a:endParaRPr lang="it-IT" altLang="it-IT"/>
          </a:p>
        </p:txBody>
      </p:sp>
    </p:spTree>
    <p:extLst>
      <p:ext uri="{BB962C8B-B14F-4D97-AF65-F5344CB8AC3E}">
        <p14:creationId xmlns:p14="http://schemas.microsoft.com/office/powerpoint/2010/main" val="426894407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7" name="Rectangle 42"/>
          <p:cNvSpPr>
            <a:spLocks noGrp="1" noChangeArrowheads="1"/>
          </p:cNvSpPr>
          <p:nvPr>
            <p:ph type="sldNum" sz="quarter" idx="12"/>
          </p:nvPr>
        </p:nvSpPr>
        <p:spPr>
          <a:ln/>
        </p:spPr>
        <p:txBody>
          <a:bodyPr/>
          <a:lstStyle>
            <a:lvl1pPr>
              <a:defRPr/>
            </a:lvl1pPr>
          </a:lstStyle>
          <a:p>
            <a:fld id="{51A006D1-AB6C-44E1-A1A1-281848FD25B7}" type="slidenum">
              <a:rPr lang="it-IT" altLang="it-IT"/>
              <a:pPr/>
              <a:t>‹#›</a:t>
            </a:fld>
            <a:endParaRPr lang="it-IT" altLang="it-IT"/>
          </a:p>
        </p:txBody>
      </p:sp>
    </p:spTree>
    <p:extLst>
      <p:ext uri="{BB962C8B-B14F-4D97-AF65-F5344CB8AC3E}">
        <p14:creationId xmlns:p14="http://schemas.microsoft.com/office/powerpoint/2010/main" val="229237933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9" name="Rectangle 42"/>
          <p:cNvSpPr>
            <a:spLocks noGrp="1" noChangeArrowheads="1"/>
          </p:cNvSpPr>
          <p:nvPr>
            <p:ph type="sldNum" sz="quarter" idx="12"/>
          </p:nvPr>
        </p:nvSpPr>
        <p:spPr>
          <a:ln/>
        </p:spPr>
        <p:txBody>
          <a:bodyPr/>
          <a:lstStyle>
            <a:lvl1pPr>
              <a:defRPr/>
            </a:lvl1pPr>
          </a:lstStyle>
          <a:p>
            <a:fld id="{773F2DB2-C223-4430-96B7-16DA4A1E95AC}" type="slidenum">
              <a:rPr lang="it-IT" altLang="it-IT"/>
              <a:pPr/>
              <a:t>‹#›</a:t>
            </a:fld>
            <a:endParaRPr lang="it-IT" altLang="it-IT"/>
          </a:p>
        </p:txBody>
      </p:sp>
    </p:spTree>
    <p:extLst>
      <p:ext uri="{BB962C8B-B14F-4D97-AF65-F5344CB8AC3E}">
        <p14:creationId xmlns:p14="http://schemas.microsoft.com/office/powerpoint/2010/main" val="153253119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5" name="Rectangle 42"/>
          <p:cNvSpPr>
            <a:spLocks noGrp="1" noChangeArrowheads="1"/>
          </p:cNvSpPr>
          <p:nvPr>
            <p:ph type="sldNum" sz="quarter" idx="12"/>
          </p:nvPr>
        </p:nvSpPr>
        <p:spPr>
          <a:ln/>
        </p:spPr>
        <p:txBody>
          <a:bodyPr/>
          <a:lstStyle>
            <a:lvl1pPr>
              <a:defRPr/>
            </a:lvl1pPr>
          </a:lstStyle>
          <a:p>
            <a:fld id="{DC768998-8F3D-48FC-B496-49B670289AFA}" type="slidenum">
              <a:rPr lang="it-IT" altLang="it-IT"/>
              <a:pPr/>
              <a:t>‹#›</a:t>
            </a:fld>
            <a:endParaRPr lang="it-IT" altLang="it-IT"/>
          </a:p>
        </p:txBody>
      </p:sp>
    </p:spTree>
    <p:extLst>
      <p:ext uri="{BB962C8B-B14F-4D97-AF65-F5344CB8AC3E}">
        <p14:creationId xmlns:p14="http://schemas.microsoft.com/office/powerpoint/2010/main" val="36806298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4" name="Rectangle 42"/>
          <p:cNvSpPr>
            <a:spLocks noGrp="1" noChangeArrowheads="1"/>
          </p:cNvSpPr>
          <p:nvPr>
            <p:ph type="sldNum" sz="quarter" idx="12"/>
          </p:nvPr>
        </p:nvSpPr>
        <p:spPr>
          <a:ln/>
        </p:spPr>
        <p:txBody>
          <a:bodyPr/>
          <a:lstStyle>
            <a:lvl1pPr>
              <a:defRPr/>
            </a:lvl1pPr>
          </a:lstStyle>
          <a:p>
            <a:fld id="{0A95BAF8-FDDF-4155-B879-AA98F293A1A5}" type="slidenum">
              <a:rPr lang="it-IT" altLang="it-IT"/>
              <a:pPr/>
              <a:t>‹#›</a:t>
            </a:fld>
            <a:endParaRPr lang="it-IT" altLang="it-IT"/>
          </a:p>
        </p:txBody>
      </p:sp>
    </p:spTree>
    <p:extLst>
      <p:ext uri="{BB962C8B-B14F-4D97-AF65-F5344CB8AC3E}">
        <p14:creationId xmlns:p14="http://schemas.microsoft.com/office/powerpoint/2010/main" val="126332636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7" name="Rectangle 42"/>
          <p:cNvSpPr>
            <a:spLocks noGrp="1" noChangeArrowheads="1"/>
          </p:cNvSpPr>
          <p:nvPr>
            <p:ph type="sldNum" sz="quarter" idx="12"/>
          </p:nvPr>
        </p:nvSpPr>
        <p:spPr>
          <a:ln/>
        </p:spPr>
        <p:txBody>
          <a:bodyPr/>
          <a:lstStyle>
            <a:lvl1pPr>
              <a:defRPr/>
            </a:lvl1pPr>
          </a:lstStyle>
          <a:p>
            <a:fld id="{75CE38C2-D505-43F2-BCE6-639024226D8A}" type="slidenum">
              <a:rPr lang="it-IT" altLang="it-IT"/>
              <a:pPr/>
              <a:t>‹#›</a:t>
            </a:fld>
            <a:endParaRPr lang="it-IT" altLang="it-IT"/>
          </a:p>
        </p:txBody>
      </p:sp>
    </p:spTree>
    <p:extLst>
      <p:ext uri="{BB962C8B-B14F-4D97-AF65-F5344CB8AC3E}">
        <p14:creationId xmlns:p14="http://schemas.microsoft.com/office/powerpoint/2010/main" val="27163050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0"/>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1"/>
          <p:cNvSpPr>
            <a:spLocks noGrp="1" noChangeArrowheads="1"/>
          </p:cNvSpPr>
          <p:nvPr>
            <p:ph type="ftr" sz="quarter" idx="11"/>
          </p:nvPr>
        </p:nvSpPr>
        <p:spPr>
          <a:ln/>
        </p:spPr>
        <p:txBody>
          <a:bodyPr/>
          <a:lstStyle>
            <a:lvl1pPr>
              <a:defRPr/>
            </a:lvl1pPr>
          </a:lstStyle>
          <a:p>
            <a:pPr>
              <a:defRPr/>
            </a:pPr>
            <a:r>
              <a:rPr lang="it-IT" altLang="it-IT"/>
              <a:t>CIOR MWM 02/2006                        Brussels - Belgiumn</a:t>
            </a:r>
          </a:p>
        </p:txBody>
      </p:sp>
      <p:sp>
        <p:nvSpPr>
          <p:cNvPr id="7" name="Rectangle 42"/>
          <p:cNvSpPr>
            <a:spLocks noGrp="1" noChangeArrowheads="1"/>
          </p:cNvSpPr>
          <p:nvPr>
            <p:ph type="sldNum" sz="quarter" idx="12"/>
          </p:nvPr>
        </p:nvSpPr>
        <p:spPr>
          <a:ln/>
        </p:spPr>
        <p:txBody>
          <a:bodyPr/>
          <a:lstStyle>
            <a:lvl1pPr>
              <a:defRPr/>
            </a:lvl1pPr>
          </a:lstStyle>
          <a:p>
            <a:fld id="{0BEC47DA-CCDE-487B-98F1-E1ABFA4BA2B2}" type="slidenum">
              <a:rPr lang="it-IT" altLang="it-IT"/>
              <a:pPr/>
              <a:t>‹#›</a:t>
            </a:fld>
            <a:endParaRPr lang="it-IT" altLang="it-IT"/>
          </a:p>
        </p:txBody>
      </p:sp>
    </p:spTree>
    <p:extLst>
      <p:ext uri="{BB962C8B-B14F-4D97-AF65-F5344CB8AC3E}">
        <p14:creationId xmlns:p14="http://schemas.microsoft.com/office/powerpoint/2010/main" val="96579239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297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nvGrpSpPr>
            <p:cNvPr id="1035" name="Group 6"/>
            <p:cNvGrpSpPr>
              <a:grpSpLocks/>
            </p:cNvGrpSpPr>
            <p:nvPr/>
          </p:nvGrpSpPr>
          <p:grpSpPr bwMode="auto">
            <a:xfrm>
              <a:off x="288" y="0"/>
              <a:ext cx="5098" cy="4316"/>
              <a:chOff x="288" y="0"/>
              <a:chExt cx="5098" cy="4316"/>
            </a:xfrm>
          </p:grpSpPr>
          <p:sp>
            <p:nvSpPr>
              <p:cNvPr id="3297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3297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1"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2"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4"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5"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6"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7"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58"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nvGrpSpPr>
            <p:cNvPr id="1047" name="Group 31"/>
            <p:cNvGrpSpPr>
              <a:grpSpLocks/>
            </p:cNvGrpSpPr>
            <p:nvPr/>
          </p:nvGrpSpPr>
          <p:grpSpPr bwMode="auto">
            <a:xfrm>
              <a:off x="1" y="392"/>
              <a:ext cx="5758" cy="1571"/>
              <a:chOff x="1" y="392"/>
              <a:chExt cx="5758" cy="1571"/>
            </a:xfrm>
          </p:grpSpPr>
          <p:sp>
            <p:nvSpPr>
              <p:cNvPr id="32976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6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6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6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6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329765"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sp>
          <p:nvSpPr>
            <p:cNvPr id="329766"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it-IT">
                <a:effectLst>
                  <a:outerShdw blurRad="38100" dist="38100" dir="2700000" algn="tl">
                    <a:srgbClr val="000000">
                      <a:alpha val="43137"/>
                    </a:srgbClr>
                  </a:outerShdw>
                </a:effectLst>
              </a:endParaRPr>
            </a:p>
          </p:txBody>
        </p:sp>
      </p:grpSp>
      <p:sp>
        <p:nvSpPr>
          <p:cNvPr id="3297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it-IT" altLang="it-IT" smtClean="0"/>
              <a:t>Fare clic per modificare lo stile del titolo</a:t>
            </a:r>
          </a:p>
        </p:txBody>
      </p:sp>
      <p:sp>
        <p:nvSpPr>
          <p:cNvPr id="3297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i="0">
                <a:solidFill>
                  <a:schemeClr val="tx1"/>
                </a:solidFill>
                <a:effectLst>
                  <a:outerShdw blurRad="38100" dist="38100" dir="2700000" algn="tl">
                    <a:srgbClr val="000000"/>
                  </a:outerShdw>
                </a:effectLst>
                <a:latin typeface="+mn-lt"/>
              </a:defRPr>
            </a:lvl1pPr>
          </a:lstStyle>
          <a:p>
            <a:pPr>
              <a:defRPr/>
            </a:pPr>
            <a:endParaRPr lang="it-IT" altLang="it-IT"/>
          </a:p>
        </p:txBody>
      </p:sp>
      <p:sp>
        <p:nvSpPr>
          <p:cNvPr id="3297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i="0">
                <a:solidFill>
                  <a:schemeClr val="tx1"/>
                </a:solidFill>
                <a:effectLst>
                  <a:outerShdw blurRad="38100" dist="38100" dir="2700000" algn="tl">
                    <a:srgbClr val="000000"/>
                  </a:outerShdw>
                </a:effectLst>
                <a:latin typeface="+mn-lt"/>
              </a:defRPr>
            </a:lvl1pPr>
          </a:lstStyle>
          <a:p>
            <a:pPr>
              <a:defRPr/>
            </a:pPr>
            <a:r>
              <a:rPr lang="it-IT" altLang="it-IT"/>
              <a:t>CIOR MWM 02/2006                        Brussels - Belgiumn</a:t>
            </a:r>
          </a:p>
        </p:txBody>
      </p:sp>
      <p:sp>
        <p:nvSpPr>
          <p:cNvPr id="3297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i="0">
                <a:solidFill>
                  <a:schemeClr val="tx1"/>
                </a:solidFill>
                <a:effectLst>
                  <a:outerShdw blurRad="38100" dist="38100" dir="2700000" algn="tl">
                    <a:srgbClr val="000000"/>
                  </a:outerShdw>
                </a:effectLst>
                <a:latin typeface="Verdana" pitchFamily="34" charset="0"/>
              </a:defRPr>
            </a:lvl1pPr>
          </a:lstStyle>
          <a:p>
            <a:fld id="{84378959-FB9C-4959-B795-3DE363ACC5FF}" type="slidenum">
              <a:rPr lang="it-IT" altLang="it-IT"/>
              <a:pPr/>
              <a:t>‹#›</a:t>
            </a:fld>
            <a:endParaRPr lang="it-IT" altLang="it-IT"/>
          </a:p>
        </p:txBody>
      </p:sp>
      <p:sp>
        <p:nvSpPr>
          <p:cNvPr id="3297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fade thruBlk="1"/>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hyperlink" Target="http://www.u/"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it/url?sa=i&amp;rct=j&amp;q=&amp;esrc=s&amp;source=images&amp;cd=&amp;cad=rja&amp;uact=8&amp;ved=0CAcQjRw&amp;url=http%3A%2F%2Fkeynes.scuole.bo.it%2Fipertesti%2Fguerrafredda%2Fguerra-fredda%2FGF1.html&amp;ei=WA5aVcSwLYnXUc39gNgO&amp;bvm=bv.93564037,d.bGg&amp;psig=AFQjCNHi1ga-Gr4Dap2-hucHdKhiw4w-5A&amp;ust=1432051538793872"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2"/>
          <p:cNvSpPr>
            <a:spLocks noGrp="1" noChangeArrowheads="1"/>
          </p:cNvSpPr>
          <p:nvPr>
            <p:ph type="ftr" sz="quarter" idx="11"/>
          </p:nvPr>
        </p:nvSpPr>
        <p:spPr/>
        <p:txBody>
          <a:bodyPr/>
          <a:lstStyle/>
          <a:p>
            <a:pPr>
              <a:defRPr/>
            </a:pPr>
            <a:r>
              <a:rPr lang="it-IT" altLang="it-IT" dirty="0"/>
              <a:t>Gaming </a:t>
            </a:r>
            <a:r>
              <a:rPr lang="it-IT" altLang="it-IT" dirty="0" smtClean="0"/>
              <a:t>I </a:t>
            </a:r>
            <a:r>
              <a:rPr lang="it-IT" altLang="it-IT" dirty="0"/>
              <a:t>Meeting</a:t>
            </a:r>
          </a:p>
          <a:p>
            <a:pPr>
              <a:defRPr/>
            </a:pPr>
            <a:r>
              <a:rPr lang="it-IT" altLang="it-IT" dirty="0" smtClean="0"/>
              <a:t>Maribor, </a:t>
            </a:r>
            <a:r>
              <a:rPr lang="it-IT" altLang="it-IT" dirty="0" err="1" smtClean="0"/>
              <a:t>May</a:t>
            </a:r>
            <a:r>
              <a:rPr lang="it-IT" altLang="it-IT" dirty="0" smtClean="0"/>
              <a:t> 28-30 2015</a:t>
            </a:r>
            <a:endParaRPr lang="it-IT" altLang="it-IT" dirty="0"/>
          </a:p>
        </p:txBody>
      </p:sp>
      <p:sp>
        <p:nvSpPr>
          <p:cNvPr id="5" name="Rectangle 43"/>
          <p:cNvSpPr>
            <a:spLocks noGrp="1" noChangeArrowheads="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25C101D6-51C0-461B-9407-855E25027046}" type="slidenum">
              <a:rPr lang="it-IT" altLang="it-IT" sz="1000"/>
              <a:pPr>
                <a:spcBef>
                  <a:spcPct val="0"/>
                </a:spcBef>
                <a:buClrTx/>
                <a:buSzTx/>
                <a:buFontTx/>
                <a:buNone/>
              </a:pPr>
              <a:t>1</a:t>
            </a:fld>
            <a:endParaRPr lang="it-IT" altLang="it-IT" sz="1000"/>
          </a:p>
        </p:txBody>
      </p:sp>
      <p:sp>
        <p:nvSpPr>
          <p:cNvPr id="303106" name="Rectangle 2"/>
          <p:cNvSpPr>
            <a:spLocks noGrp="1" noChangeArrowheads="1"/>
          </p:cNvSpPr>
          <p:nvPr>
            <p:ph type="ctrTitle"/>
          </p:nvPr>
        </p:nvSpPr>
        <p:spPr>
          <a:xfrm>
            <a:off x="684213" y="-4240213"/>
            <a:ext cx="9040812" cy="7418388"/>
          </a:xfrm>
        </p:spPr>
        <p:txBody>
          <a:bodyPr>
            <a:spAutoFit/>
          </a:bodyPr>
          <a:lstStyle/>
          <a:p>
            <a:pPr eaLnBrk="1" hangingPunct="1">
              <a:defRPr/>
            </a:pPr>
            <a:r>
              <a:rPr lang="it-IT" altLang="it-IT" sz="5400" i="1" dirty="0" smtClean="0"/>
              <a:t/>
            </a:r>
            <a:br>
              <a:rPr lang="it-IT" altLang="it-IT" sz="5400" i="1" dirty="0" smtClean="0"/>
            </a:br>
            <a:r>
              <a:rPr lang="it-IT" altLang="it-IT" sz="5400" i="1" dirty="0" smtClean="0"/>
              <a:t/>
            </a:r>
            <a:br>
              <a:rPr lang="it-IT" altLang="it-IT" sz="5400" i="1" dirty="0" smtClean="0"/>
            </a:br>
            <a:r>
              <a:rPr lang="it-IT" altLang="it-IT" sz="5400" i="1" dirty="0" smtClean="0"/>
              <a:t/>
            </a:r>
            <a:br>
              <a:rPr lang="it-IT" altLang="it-IT" sz="5400" i="1" dirty="0" smtClean="0"/>
            </a:br>
            <a:r>
              <a:rPr lang="it-IT" altLang="it-IT" sz="5400" i="1" dirty="0" smtClean="0"/>
              <a:t/>
            </a:r>
            <a:br>
              <a:rPr lang="it-IT" altLang="it-IT" sz="5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r>
              <a:rPr lang="it-IT" altLang="it-IT" sz="2400" i="1" dirty="0" smtClean="0"/>
              <a:t/>
            </a:r>
            <a:br>
              <a:rPr lang="it-IT" altLang="it-IT" sz="2400" i="1" dirty="0" smtClean="0"/>
            </a:br>
            <a:endParaRPr lang="it-IT" altLang="it-IT" sz="2000" b="1" i="1" dirty="0" smtClean="0">
              <a:solidFill>
                <a:schemeClr val="folHlink"/>
              </a:solidFill>
            </a:endParaRPr>
          </a:p>
        </p:txBody>
      </p:sp>
      <p:sp>
        <p:nvSpPr>
          <p:cNvPr id="303107" name="Rectangle 3"/>
          <p:cNvSpPr>
            <a:spLocks noGrp="1" noChangeArrowheads="1"/>
          </p:cNvSpPr>
          <p:nvPr>
            <p:ph type="subTitle" idx="1"/>
          </p:nvPr>
        </p:nvSpPr>
        <p:spPr>
          <a:xfrm>
            <a:off x="1871663" y="2960688"/>
            <a:ext cx="5426075" cy="1420812"/>
          </a:xfrm>
        </p:spPr>
        <p:txBody>
          <a:bodyPr>
            <a:spAutoFit/>
          </a:bodyPr>
          <a:lstStyle/>
          <a:p>
            <a:pPr eaLnBrk="1" hangingPunct="1">
              <a:defRPr/>
            </a:pPr>
            <a:r>
              <a:rPr lang="it-IT" altLang="it-IT" sz="4400" b="1" smtClean="0">
                <a:latin typeface="Arial Narrow" panose="020B0606020202030204" pitchFamily="34" charset="0"/>
              </a:rPr>
              <a:t>Gaminger Initiative</a:t>
            </a:r>
          </a:p>
          <a:p>
            <a:pPr eaLnBrk="1" hangingPunct="1">
              <a:defRPr/>
            </a:pPr>
            <a:r>
              <a:rPr lang="it-IT" altLang="it-IT" sz="3600" smtClean="0">
                <a:solidFill>
                  <a:srgbClr val="FFC000"/>
                </a:solidFill>
                <a:effectLst/>
                <a:latin typeface="Arial Narrow" panose="020B0606020202030204" pitchFamily="34" charset="0"/>
              </a:rPr>
              <a:t>History and </a:t>
            </a:r>
            <a:r>
              <a:rPr lang="it-IT" altLang="it-IT" smtClean="0">
                <a:solidFill>
                  <a:srgbClr val="FFC000"/>
                </a:solidFill>
                <a:effectLst/>
                <a:latin typeface="Arial Narrow" panose="020B0606020202030204" pitchFamily="34" charset="0"/>
              </a:rPr>
              <a:t>Evolution</a:t>
            </a:r>
          </a:p>
        </p:txBody>
      </p:sp>
      <p:pic>
        <p:nvPicPr>
          <p:cNvPr id="512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263" y="260350"/>
            <a:ext cx="34925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985000" y="1890713"/>
            <a:ext cx="6254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84363"/>
            <a:ext cx="5397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828800"/>
            <a:ext cx="5397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88" y="1885950"/>
            <a:ext cx="544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6750" y="1846263"/>
            <a:ext cx="5413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3988" y="1857375"/>
            <a:ext cx="5397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839913"/>
            <a:ext cx="5937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1900" y="1822450"/>
            <a:ext cx="442913"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38" y="1860550"/>
            <a:ext cx="59372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36"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5113" y="1890713"/>
            <a:ext cx="5937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7" name="CasellaDiTesto 1"/>
          <p:cNvSpPr txBox="1">
            <a:spLocks noChangeArrowheads="1"/>
          </p:cNvSpPr>
          <p:nvPr/>
        </p:nvSpPr>
        <p:spPr bwMode="auto">
          <a:xfrm>
            <a:off x="6711950" y="5697538"/>
            <a:ext cx="230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pPr>
            <a:r>
              <a:rPr lang="it-IT" altLang="it-IT" sz="900" b="1">
                <a:solidFill>
                  <a:schemeClr val="tx2"/>
                </a:solidFill>
                <a:latin typeface="Arial" charset="0"/>
              </a:rPr>
              <a:t>Col  CH  HeidI KORNEK</a:t>
            </a:r>
          </a:p>
          <a:p>
            <a:pPr eaLnBrk="1" hangingPunct="1">
              <a:spcBef>
                <a:spcPct val="0"/>
              </a:spcBef>
              <a:buClrTx/>
              <a:buSzTx/>
              <a:buFontTx/>
              <a:buNone/>
            </a:pPr>
            <a:r>
              <a:rPr lang="it-IT" altLang="it-IT" sz="900" b="1">
                <a:solidFill>
                  <a:schemeClr val="tx2"/>
                </a:solidFill>
                <a:latin typeface="Arial" charset="0"/>
              </a:rPr>
              <a:t>1st Cap ITA ( R )  Giuseppe COLLOT</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28-30  2015</a:t>
            </a:r>
            <a:endParaRPr lang="it-IT" altLang="it-IT" sz="1050" dirty="0">
              <a:solidFill>
                <a:srgbClr val="FFFFFF"/>
              </a:solidFill>
            </a:endParaRPr>
          </a:p>
          <a:p>
            <a:pPr>
              <a:defRPr/>
            </a:pPr>
            <a:endParaRPr lang="it-IT" altLang="it-IT" sz="1050"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ADEA5132-12EF-4C38-B555-A9455F9EA6E1}" type="slidenum">
              <a:rPr lang="it-IT" altLang="it-IT" sz="1000">
                <a:solidFill>
                  <a:srgbClr val="FFFFFF"/>
                </a:solidFill>
              </a:rPr>
              <a:pPr>
                <a:spcBef>
                  <a:spcPct val="0"/>
                </a:spcBef>
                <a:buClrTx/>
                <a:buSzTx/>
                <a:buFontTx/>
                <a:buNone/>
              </a:pPr>
              <a:t>2</a:t>
            </a:fld>
            <a:endParaRPr lang="it-IT" altLang="it-IT" sz="1000">
              <a:solidFill>
                <a:srgbClr val="FFFFFF"/>
              </a:solidFill>
            </a:endParaRPr>
          </a:p>
        </p:txBody>
      </p:sp>
      <p:sp>
        <p:nvSpPr>
          <p:cNvPr id="343042" name="Rectangle 2"/>
          <p:cNvSpPr>
            <a:spLocks noGrp="1" noChangeArrowheads="1"/>
          </p:cNvSpPr>
          <p:nvPr>
            <p:ph type="title"/>
          </p:nvPr>
        </p:nvSpPr>
        <p:spPr>
          <a:xfrm>
            <a:off x="457200" y="277813"/>
            <a:ext cx="8229600" cy="1350962"/>
          </a:xfrm>
          <a:ln w="25400">
            <a:solidFill>
              <a:schemeClr val="tx1"/>
            </a:solidFill>
            <a:miter lim="800000"/>
            <a:headEnd/>
            <a:tailEnd/>
          </a:ln>
        </p:spPr>
        <p:txBody>
          <a:bodyPr/>
          <a:lstStyle/>
          <a:p>
            <a:pPr eaLnBrk="1" hangingPunct="1">
              <a:defRPr/>
            </a:pPr>
            <a:r>
              <a:rPr lang="it-IT" altLang="it-IT" sz="4800" b="1" dirty="0" smtClean="0">
                <a:latin typeface="Arial Narrow" panose="020B0606020202030204" pitchFamily="34" charset="0"/>
              </a:rPr>
              <a:t/>
            </a:r>
            <a:br>
              <a:rPr lang="it-IT" altLang="it-IT" sz="4800" b="1" dirty="0" smtClean="0">
                <a:latin typeface="Arial Narrow" panose="020B0606020202030204" pitchFamily="34" charset="0"/>
              </a:rPr>
            </a:br>
            <a:r>
              <a:rPr lang="it-IT" altLang="it-IT" sz="4800" b="1" dirty="0" err="1" smtClean="0">
                <a:latin typeface="Arial Narrow" panose="020B0606020202030204" pitchFamily="34" charset="0"/>
              </a:rPr>
              <a:t>Gaminger</a:t>
            </a:r>
            <a:r>
              <a:rPr lang="it-IT" altLang="it-IT" sz="4800" b="1" dirty="0" smtClean="0">
                <a:latin typeface="Arial Narrow" panose="020B0606020202030204" pitchFamily="34" charset="0"/>
              </a:rPr>
              <a:t> </a:t>
            </a:r>
            <a:r>
              <a:rPr lang="it-IT" altLang="it-IT" sz="4800" b="1" dirty="0" err="1" smtClean="0">
                <a:latin typeface="Arial Narrow" panose="020B0606020202030204" pitchFamily="34" charset="0"/>
              </a:rPr>
              <a:t>Initiative</a:t>
            </a:r>
            <a:r>
              <a:rPr lang="it-IT" altLang="it-IT" sz="4800" b="1" dirty="0" smtClean="0">
                <a:latin typeface="Arial Narrow" panose="020B0606020202030204" pitchFamily="34" charset="0"/>
              </a:rPr>
              <a:t/>
            </a:r>
            <a:br>
              <a:rPr lang="it-IT" altLang="it-IT" sz="4800" b="1" dirty="0" smtClean="0">
                <a:latin typeface="Arial Narrow" panose="020B0606020202030204" pitchFamily="34" charset="0"/>
              </a:rPr>
            </a:br>
            <a:r>
              <a:rPr lang="it-IT" altLang="it-IT" sz="2800" dirty="0" err="1" smtClean="0">
                <a:solidFill>
                  <a:srgbClr val="FFCC66"/>
                </a:solidFill>
                <a:effectLst/>
                <a:latin typeface="Arial Narrow" panose="020B0606020202030204" pitchFamily="34" charset="0"/>
              </a:rPr>
              <a:t>History</a:t>
            </a:r>
            <a:r>
              <a:rPr lang="it-IT" altLang="it-IT" sz="2800" dirty="0" smtClean="0">
                <a:solidFill>
                  <a:srgbClr val="FFCC66"/>
                </a:solidFill>
                <a:effectLst/>
                <a:latin typeface="Arial Narrow" panose="020B0606020202030204" pitchFamily="34" charset="0"/>
              </a:rPr>
              <a:t> and  </a:t>
            </a:r>
            <a:r>
              <a:rPr lang="it-IT" altLang="it-IT" sz="2800" dirty="0" err="1" smtClean="0">
                <a:solidFill>
                  <a:srgbClr val="FFCC66"/>
                </a:solidFill>
                <a:effectLst/>
                <a:latin typeface="Arial Narrow" panose="020B0606020202030204" pitchFamily="34" charset="0"/>
              </a:rPr>
              <a:t>Evolution</a:t>
            </a:r>
            <a:r>
              <a:rPr lang="it-IT" altLang="it-IT" sz="4800" b="1" dirty="0" smtClean="0">
                <a:latin typeface="Arial Narrow" panose="020B0606020202030204" pitchFamily="34" charset="0"/>
              </a:rPr>
              <a:t/>
            </a:r>
            <a:br>
              <a:rPr lang="it-IT" altLang="it-IT" sz="4800" b="1" dirty="0" smtClean="0">
                <a:latin typeface="Arial Narrow" panose="020B0606020202030204" pitchFamily="34" charset="0"/>
              </a:rPr>
            </a:br>
            <a:r>
              <a:rPr lang="it-IT" altLang="it-IT" i="1" dirty="0" smtClean="0">
                <a:latin typeface="Arial Narrow" panose="020B0606020202030204" pitchFamily="34" charset="0"/>
              </a:rPr>
              <a:t> </a:t>
            </a:r>
            <a:r>
              <a:rPr lang="it-IT" altLang="it-IT" sz="4000" i="1" dirty="0" smtClean="0">
                <a:solidFill>
                  <a:srgbClr val="FFC000"/>
                </a:solidFill>
                <a:latin typeface="Arial Narrow" panose="020B0606020202030204" pitchFamily="34" charset="0"/>
              </a:rPr>
              <a:t> </a:t>
            </a:r>
            <a:endParaRPr lang="it-IT" altLang="it-IT" sz="4000" dirty="0" smtClean="0">
              <a:solidFill>
                <a:srgbClr val="FFC000"/>
              </a:solidFill>
              <a:latin typeface="Arial Narrow" panose="020B0606020202030204" pitchFamily="34" charset="0"/>
            </a:endParaRPr>
          </a:p>
        </p:txBody>
      </p:sp>
      <p:sp>
        <p:nvSpPr>
          <p:cNvPr id="343043" name="Rectangle 3"/>
          <p:cNvSpPr>
            <a:spLocks noGrp="1" noChangeArrowheads="1"/>
          </p:cNvSpPr>
          <p:nvPr>
            <p:ph type="body" idx="1"/>
          </p:nvPr>
        </p:nvSpPr>
        <p:spPr>
          <a:xfrm>
            <a:off x="709613" y="1952625"/>
            <a:ext cx="5157787" cy="4165600"/>
          </a:xfrm>
        </p:spPr>
        <p:txBody>
          <a:bodyPr/>
          <a:lstStyle/>
          <a:p>
            <a:pPr eaLnBrk="1" hangingPunct="1">
              <a:lnSpc>
                <a:spcPct val="80000"/>
              </a:lnSpc>
              <a:buFont typeface="Wingdings" pitchFamily="2" charset="2"/>
              <a:buChar char="q"/>
              <a:defRPr/>
            </a:pPr>
            <a:endParaRPr lang="it-IT" altLang="it-IT" sz="800" dirty="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r>
              <a:rPr lang="en-US" altLang="it-IT" sz="2000" b="1" dirty="0" smtClean="0">
                <a:effectLst/>
                <a:latin typeface="Arial Narrow" panose="020B0606020202030204" pitchFamily="34" charset="0"/>
              </a:rPr>
              <a:t>“</a:t>
            </a:r>
            <a:r>
              <a:rPr lang="en-US" altLang="it-IT" sz="2000" b="1" dirty="0" err="1" smtClean="0">
                <a:effectLst/>
                <a:latin typeface="Arial Narrow" panose="020B0606020202030204" pitchFamily="34" charset="0"/>
              </a:rPr>
              <a:t>Gaminger</a:t>
            </a:r>
            <a:r>
              <a:rPr lang="en-US" altLang="it-IT" sz="2000" b="1" dirty="0" smtClean="0">
                <a:effectLst/>
                <a:latin typeface="Arial Narrow" panose="020B0606020202030204" pitchFamily="34" charset="0"/>
              </a:rPr>
              <a:t> </a:t>
            </a:r>
            <a:r>
              <a:rPr lang="en-US" altLang="it-IT" sz="2000" b="1" dirty="0">
                <a:effectLst/>
                <a:latin typeface="Arial Narrow" panose="020B0606020202030204" pitchFamily="34" charset="0"/>
              </a:rPr>
              <a:t>Initiative" </a:t>
            </a:r>
            <a:r>
              <a:rPr lang="en-US" altLang="it-IT" sz="2000" b="1" dirty="0" smtClean="0">
                <a:effectLst/>
                <a:latin typeface="Arial Narrow" panose="020B0606020202030204" pitchFamily="34" charset="0"/>
              </a:rPr>
              <a:t> (GI)  </a:t>
            </a:r>
            <a:r>
              <a:rPr lang="en-US" altLang="it-IT" sz="2000" dirty="0" smtClean="0">
                <a:effectLst/>
                <a:latin typeface="Arial Narrow" panose="020B0606020202030204" pitchFamily="34" charset="0"/>
              </a:rPr>
              <a:t>is </a:t>
            </a:r>
            <a:r>
              <a:rPr lang="en-US" altLang="it-IT" sz="2000" dirty="0">
                <a:effectLst/>
                <a:latin typeface="Arial Narrow" panose="020B0606020202030204" pitchFamily="34" charset="0"/>
              </a:rPr>
              <a:t>an International Union of Officers and Reserve Officers Associations, </a:t>
            </a:r>
            <a:r>
              <a:rPr lang="en-US" altLang="it-IT" sz="2000" dirty="0" smtClean="0">
                <a:effectLst/>
                <a:latin typeface="Arial Narrow" panose="020B0606020202030204" pitchFamily="34" charset="0"/>
              </a:rPr>
              <a:t>as </a:t>
            </a:r>
            <a:r>
              <a:rPr lang="en-US" altLang="it-IT" sz="2000" dirty="0">
                <a:effectLst/>
                <a:latin typeface="Arial Narrow" panose="020B0606020202030204" pitchFamily="34" charset="0"/>
              </a:rPr>
              <a:t>a carrier of the European Union Military Cooperation  </a:t>
            </a:r>
            <a:r>
              <a:rPr lang="en-US" altLang="it-IT" sz="2000" dirty="0" smtClean="0">
                <a:effectLst/>
                <a:latin typeface="Arial Narrow" panose="020B0606020202030204" pitchFamily="34" charset="0"/>
              </a:rPr>
              <a:t> </a:t>
            </a:r>
          </a:p>
          <a:p>
            <a:pPr algn="just" eaLnBrk="1" hangingPunct="1">
              <a:lnSpc>
                <a:spcPct val="80000"/>
              </a:lnSpc>
              <a:spcBef>
                <a:spcPts val="600"/>
              </a:spcBef>
              <a:spcAft>
                <a:spcPts val="1800"/>
              </a:spcAft>
              <a:buFont typeface="Wingdings" pitchFamily="2" charset="2"/>
              <a:buChar char="q"/>
              <a:defRPr/>
            </a:pPr>
            <a:r>
              <a:rPr lang="en-US" altLang="it-IT" sz="2000" dirty="0" smtClean="0">
                <a:effectLst/>
                <a:latin typeface="Arial Narrow" panose="020B0606020202030204" pitchFamily="34" charset="0"/>
              </a:rPr>
              <a:t>GI </a:t>
            </a:r>
            <a:r>
              <a:rPr lang="en-US" altLang="it-IT" sz="2000" dirty="0">
                <a:effectLst/>
                <a:latin typeface="Arial Narrow" panose="020B0606020202030204" pitchFamily="34" charset="0"/>
              </a:rPr>
              <a:t>is an non-governmental, independent, non-political, non-profit </a:t>
            </a:r>
            <a:r>
              <a:rPr lang="en-US" altLang="it-IT" sz="2000" dirty="0" smtClean="0">
                <a:effectLst/>
                <a:latin typeface="Arial Narrow" panose="020B0606020202030204" pitchFamily="34" charset="0"/>
              </a:rPr>
              <a:t>Organization</a:t>
            </a:r>
            <a:endParaRPr lang="en-US" altLang="it-IT" sz="2000" dirty="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r>
              <a:rPr lang="en-US" altLang="it-IT" sz="2000" dirty="0" smtClean="0">
                <a:effectLst/>
                <a:latin typeface="Arial Narrow" panose="020B0606020202030204" pitchFamily="34" charset="0"/>
              </a:rPr>
              <a:t>GI </a:t>
            </a:r>
            <a:r>
              <a:rPr lang="en-US" altLang="it-IT" sz="2000" dirty="0">
                <a:effectLst/>
                <a:latin typeface="Arial Narrow" panose="020B0606020202030204" pitchFamily="34" charset="0"/>
              </a:rPr>
              <a:t>currently has 10 member countries: Austria, Croatia, Germany, Italy, Czech Republic, Poland, Slovakia, Slovenia, Hungary, Switzerland, which effectively cover the Central European </a:t>
            </a:r>
            <a:r>
              <a:rPr lang="en-US" altLang="it-IT" sz="2000" dirty="0">
                <a:latin typeface="Arial Narrow" panose="020B0606020202030204" pitchFamily="34" charset="0"/>
              </a:rPr>
              <a:t>area</a:t>
            </a:r>
          </a:p>
          <a:p>
            <a:pPr algn="just" eaLnBrk="1" hangingPunct="1">
              <a:lnSpc>
                <a:spcPct val="80000"/>
              </a:lnSpc>
              <a:spcBef>
                <a:spcPts val="600"/>
              </a:spcBef>
              <a:spcAft>
                <a:spcPts val="1800"/>
              </a:spcAft>
              <a:buFont typeface="Wingdings" pitchFamily="2" charset="2"/>
              <a:buChar char="q"/>
              <a:defRPr/>
            </a:pPr>
            <a:endParaRPr lang="en-GB" altLang="it-IT" sz="2400" dirty="0" smtClean="0">
              <a:latin typeface="Arial Narrow" panose="020B0606020202030204" pitchFamily="34" charset="0"/>
            </a:endParaRPr>
          </a:p>
        </p:txBody>
      </p:sp>
      <p:sp>
        <p:nvSpPr>
          <p:cNvPr id="343044" name="Text Box 4"/>
          <p:cNvSpPr txBox="1">
            <a:spLocks noChangeArrowheads="1"/>
          </p:cNvSpPr>
          <p:nvPr/>
        </p:nvSpPr>
        <p:spPr bwMode="auto">
          <a:xfrm>
            <a:off x="2951163" y="5949950"/>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20000"/>
              </a:spcBef>
              <a:buClr>
                <a:srgbClr val="FFFFCC"/>
              </a:buClr>
              <a:buSzPct val="60000"/>
              <a:buFont typeface="Wingdings" pitchFamily="2" charset="2"/>
              <a:buNone/>
              <a:defRPr/>
            </a:pPr>
            <a:endParaRPr lang="it-IT" altLang="it-IT" sz="1600" i="0" smtClean="0">
              <a:solidFill>
                <a:srgbClr val="FFFFFF"/>
              </a:solidFill>
              <a:effectLst>
                <a:outerShdw blurRad="38100" dist="38100" dir="2700000" algn="tl">
                  <a:srgbClr val="000000"/>
                </a:outerShdw>
              </a:effectLst>
              <a:latin typeface="Verdana" pitchFamily="34" charset="0"/>
            </a:endParaRPr>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275" y="2312988"/>
            <a:ext cx="2592388"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152" name="CasellaDiTesto 2"/>
          <p:cNvSpPr txBox="1">
            <a:spLocks noChangeArrowheads="1"/>
          </p:cNvSpPr>
          <p:nvPr/>
        </p:nvSpPr>
        <p:spPr bwMode="auto">
          <a:xfrm>
            <a:off x="6372225" y="4005263"/>
            <a:ext cx="23034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pPr>
            <a:r>
              <a:rPr lang="it-IT" altLang="it-IT" sz="1100">
                <a:solidFill>
                  <a:schemeClr val="tx2"/>
                </a:solidFill>
                <a:latin typeface="Arial" charset="0"/>
                <a:hlinkClick r:id="rId3"/>
              </a:rPr>
              <a:t>www.u</a:t>
            </a:r>
            <a:r>
              <a:rPr lang="it-IT" altLang="it-IT" sz="1100">
                <a:solidFill>
                  <a:schemeClr val="tx2"/>
                </a:solidFill>
                <a:latin typeface="Arial" charset="0"/>
              </a:rPr>
              <a:t>nuci.org</a:t>
            </a:r>
          </a:p>
          <a:p>
            <a:pPr algn="ctr" eaLnBrk="1" hangingPunct="1">
              <a:spcBef>
                <a:spcPct val="0"/>
              </a:spcBef>
              <a:buClrTx/>
              <a:buSzTx/>
              <a:buFontTx/>
              <a:buNone/>
            </a:pPr>
            <a:r>
              <a:rPr lang="it-IT" altLang="it-IT" sz="1100">
                <a:solidFill>
                  <a:schemeClr val="tx2"/>
                </a:solidFill>
                <a:latin typeface="Arial" charset="0"/>
              </a:rPr>
              <a:t>www.sog.ch</a:t>
            </a:r>
          </a:p>
          <a:p>
            <a:pPr algn="ctr" eaLnBrk="1" hangingPunct="1">
              <a:spcBef>
                <a:spcPct val="0"/>
              </a:spcBef>
              <a:buClrTx/>
              <a:buSzTx/>
              <a:buFontTx/>
              <a:buNone/>
            </a:pPr>
            <a:r>
              <a:rPr lang="it-IT" altLang="it-IT" sz="1100">
                <a:solidFill>
                  <a:schemeClr val="tx2"/>
                </a:solidFill>
                <a:latin typeface="Arial" charset="0"/>
              </a:rPr>
              <a:t>www.reservistenverband.de</a:t>
            </a:r>
          </a:p>
          <a:p>
            <a:pPr algn="ctr" eaLnBrk="1" hangingPunct="1">
              <a:spcBef>
                <a:spcPct val="0"/>
              </a:spcBef>
              <a:buClrTx/>
              <a:buSzTx/>
              <a:buFontTx/>
              <a:buNone/>
            </a:pPr>
            <a:r>
              <a:rPr lang="it-IT" altLang="it-IT" sz="1100">
                <a:solidFill>
                  <a:schemeClr val="tx2"/>
                </a:solidFill>
                <a:latin typeface="Arial" charset="0"/>
              </a:rPr>
              <a:t>www.oeog.at</a:t>
            </a:r>
          </a:p>
          <a:p>
            <a:pPr algn="ctr" eaLnBrk="1" hangingPunct="1">
              <a:spcBef>
                <a:spcPct val="0"/>
              </a:spcBef>
              <a:buClrTx/>
              <a:buSzTx/>
              <a:buFontTx/>
              <a:buNone/>
            </a:pPr>
            <a:r>
              <a:rPr lang="it-IT" altLang="it-IT" sz="1100">
                <a:solidFill>
                  <a:schemeClr val="tx2"/>
                </a:solidFill>
                <a:latin typeface="Arial" charset="0"/>
              </a:rPr>
              <a:t>www.hczpgz.net </a:t>
            </a:r>
          </a:p>
          <a:p>
            <a:pPr algn="ctr" eaLnBrk="1" hangingPunct="1">
              <a:spcBef>
                <a:spcPct val="0"/>
              </a:spcBef>
              <a:buClrTx/>
              <a:buSzTx/>
              <a:buFontTx/>
              <a:buNone/>
            </a:pPr>
            <a:r>
              <a:rPr lang="it-IT" altLang="it-IT" sz="1100">
                <a:solidFill>
                  <a:schemeClr val="tx2"/>
                </a:solidFill>
                <a:latin typeface="Arial" charset="0"/>
              </a:rPr>
              <a:t>www.matasz.com</a:t>
            </a:r>
          </a:p>
          <a:p>
            <a:pPr algn="ctr" eaLnBrk="1" hangingPunct="1">
              <a:spcBef>
                <a:spcPct val="0"/>
              </a:spcBef>
              <a:buClrTx/>
              <a:buSzTx/>
              <a:buFontTx/>
              <a:buNone/>
            </a:pPr>
            <a:r>
              <a:rPr lang="it-IT" altLang="it-IT" sz="1100">
                <a:solidFill>
                  <a:schemeClr val="tx2"/>
                </a:solidFill>
                <a:latin typeface="Arial" charset="0"/>
              </a:rPr>
              <a:t>www.federez.pl</a:t>
            </a:r>
          </a:p>
          <a:p>
            <a:pPr algn="ctr" eaLnBrk="1" hangingPunct="1">
              <a:spcBef>
                <a:spcPct val="0"/>
              </a:spcBef>
              <a:buClrTx/>
              <a:buSzTx/>
              <a:buFontTx/>
              <a:buNone/>
            </a:pPr>
            <a:r>
              <a:rPr lang="it-IT" altLang="it-IT" sz="1100">
                <a:solidFill>
                  <a:schemeClr val="tx2"/>
                </a:solidFill>
                <a:latin typeface="Arial" charset="0"/>
              </a:rPr>
              <a:t>www.szvvz.sk</a:t>
            </a:r>
          </a:p>
          <a:p>
            <a:pPr algn="ctr" eaLnBrk="1" hangingPunct="1">
              <a:spcBef>
                <a:spcPct val="0"/>
              </a:spcBef>
              <a:buClrTx/>
              <a:buSzTx/>
              <a:buFontTx/>
              <a:buNone/>
            </a:pPr>
            <a:r>
              <a:rPr lang="it-IT" altLang="it-IT" sz="1100">
                <a:solidFill>
                  <a:schemeClr val="tx2"/>
                </a:solidFill>
                <a:latin typeface="Arial" charset="0"/>
              </a:rPr>
              <a:t>www.zsc.si</a:t>
            </a:r>
          </a:p>
          <a:p>
            <a:pPr algn="ctr" eaLnBrk="1" hangingPunct="1">
              <a:spcBef>
                <a:spcPct val="0"/>
              </a:spcBef>
              <a:buClrTx/>
              <a:buSzTx/>
              <a:buFontTx/>
              <a:buNone/>
            </a:pPr>
            <a:r>
              <a:rPr lang="it-IT" altLang="it-IT" sz="1100">
                <a:solidFill>
                  <a:schemeClr val="tx2"/>
                </a:solidFill>
                <a:latin typeface="Arial" charset="0"/>
              </a:rPr>
              <a:t>www.svazdap.cz</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t>Gaming </a:t>
            </a:r>
            <a:r>
              <a:rPr lang="it-IT" altLang="it-IT" sz="1050" dirty="0" smtClean="0"/>
              <a:t>I </a:t>
            </a:r>
            <a:r>
              <a:rPr lang="it-IT" altLang="it-IT" sz="1050" dirty="0"/>
              <a:t>Meeting</a:t>
            </a:r>
          </a:p>
          <a:p>
            <a:pPr>
              <a:defRPr/>
            </a:pPr>
            <a:r>
              <a:rPr lang="it-IT" altLang="it-IT" sz="1050" dirty="0" smtClean="0"/>
              <a:t>Maribor, </a:t>
            </a:r>
            <a:r>
              <a:rPr lang="it-IT" altLang="it-IT" sz="1050" dirty="0" err="1" smtClean="0"/>
              <a:t>May</a:t>
            </a:r>
            <a:r>
              <a:rPr lang="it-IT" altLang="it-IT" sz="1050" dirty="0" smtClean="0"/>
              <a:t> 28-30 2015</a:t>
            </a:r>
            <a:endParaRPr lang="it-IT" altLang="it-IT" sz="1050" dirty="0"/>
          </a:p>
          <a:p>
            <a:pPr>
              <a:defRPr/>
            </a:pPr>
            <a:endParaRPr lang="it-IT" altLang="it-IT" sz="600" dirty="0"/>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810A2C9B-50DA-4DB7-80A1-CC974B68F000}" type="slidenum">
              <a:rPr lang="it-IT" altLang="it-IT" sz="1000"/>
              <a:pPr>
                <a:spcBef>
                  <a:spcPct val="0"/>
                </a:spcBef>
                <a:buClrTx/>
                <a:buSzTx/>
                <a:buFontTx/>
                <a:buNone/>
              </a:pPr>
              <a:t>3</a:t>
            </a:fld>
            <a:endParaRPr lang="it-IT" altLang="it-IT" sz="1000"/>
          </a:p>
        </p:txBody>
      </p:sp>
      <p:sp>
        <p:nvSpPr>
          <p:cNvPr id="343042" name="Rectangle 2"/>
          <p:cNvSpPr>
            <a:spLocks noGrp="1" noChangeArrowheads="1"/>
          </p:cNvSpPr>
          <p:nvPr>
            <p:ph type="title"/>
          </p:nvPr>
        </p:nvSpPr>
        <p:spPr>
          <a:xfrm>
            <a:off x="503238" y="260350"/>
            <a:ext cx="8229600" cy="1139825"/>
          </a:xfrm>
          <a:ln w="25400">
            <a:solidFill>
              <a:schemeClr val="tx1"/>
            </a:solidFill>
            <a:miter lim="800000"/>
            <a:headEnd/>
            <a:tailEnd/>
          </a:ln>
        </p:spPr>
        <p:txBody>
          <a:bodyPr/>
          <a:lstStyle/>
          <a:p>
            <a:pPr eaLnBrk="1" hangingPunct="1">
              <a:defRPr/>
            </a:pPr>
            <a:r>
              <a:rPr lang="it-IT" altLang="it-IT" sz="4000" b="1" dirty="0" err="1" smtClean="0">
                <a:latin typeface="Arial Narrow" panose="020B0606020202030204" pitchFamily="34" charset="0"/>
              </a:rPr>
              <a:t>Gaminger</a:t>
            </a:r>
            <a:r>
              <a:rPr lang="it-IT" altLang="it-IT" sz="4000" b="1" dirty="0" smtClean="0">
                <a:latin typeface="Arial Narrow" panose="020B0606020202030204" pitchFamily="34" charset="0"/>
              </a:rPr>
              <a:t> </a:t>
            </a:r>
            <a:r>
              <a:rPr lang="it-IT" altLang="it-IT" sz="4000" b="1" dirty="0" err="1" smtClean="0">
                <a:latin typeface="Arial Narrow" panose="020B0606020202030204" pitchFamily="34" charset="0"/>
              </a:rPr>
              <a:t>Initiative</a:t>
            </a:r>
            <a:r>
              <a:rPr lang="it-IT" altLang="it-IT" sz="4000" b="1" dirty="0" smtClean="0">
                <a:latin typeface="Arial Narrow" panose="020B0606020202030204" pitchFamily="34" charset="0"/>
              </a:rPr>
              <a:t> </a:t>
            </a:r>
            <a:r>
              <a:rPr lang="it-IT" altLang="it-IT" sz="3200" i="1" dirty="0" smtClean="0">
                <a:latin typeface="Arial Narrow" panose="020B0606020202030204" pitchFamily="34" charset="0"/>
              </a:rPr>
              <a:t/>
            </a:r>
            <a:br>
              <a:rPr lang="it-IT" altLang="it-IT" sz="3200" i="1" dirty="0" smtClean="0">
                <a:latin typeface="Arial Narrow" panose="020B0606020202030204" pitchFamily="34" charset="0"/>
              </a:rPr>
            </a:br>
            <a:r>
              <a:rPr lang="it-IT" altLang="it-IT" sz="2800" i="1" dirty="0" smtClean="0">
                <a:latin typeface="Arial Narrow" panose="020B0606020202030204" pitchFamily="34" charset="0"/>
              </a:rPr>
              <a:t> </a:t>
            </a:r>
            <a:r>
              <a:rPr lang="it-IT" altLang="it-IT" sz="2400" i="1" dirty="0" smtClean="0">
                <a:solidFill>
                  <a:srgbClr val="FFC000"/>
                </a:solidFill>
                <a:latin typeface="Arial Narrow" panose="020B0606020202030204" pitchFamily="34" charset="0"/>
              </a:rPr>
              <a:t> </a:t>
            </a:r>
            <a:r>
              <a:rPr lang="it-IT" altLang="it-IT" sz="3200" dirty="0" err="1" smtClean="0">
                <a:solidFill>
                  <a:srgbClr val="FFC000"/>
                </a:solidFill>
                <a:latin typeface="Arial Narrow" panose="020B0606020202030204" pitchFamily="34" charset="0"/>
              </a:rPr>
              <a:t>History</a:t>
            </a:r>
            <a:r>
              <a:rPr lang="it-IT" altLang="it-IT" sz="3200" dirty="0" smtClean="0">
                <a:solidFill>
                  <a:srgbClr val="FFC000"/>
                </a:solidFill>
                <a:latin typeface="Arial Narrow" panose="020B0606020202030204" pitchFamily="34" charset="0"/>
              </a:rPr>
              <a:t> and </a:t>
            </a:r>
            <a:r>
              <a:rPr lang="it-IT" altLang="it-IT" sz="3600" dirty="0" err="1" smtClean="0">
                <a:solidFill>
                  <a:srgbClr val="FFC000"/>
                </a:solidFill>
                <a:latin typeface="Arial Narrow" panose="020B0606020202030204" pitchFamily="34" charset="0"/>
              </a:rPr>
              <a:t>Evolution</a:t>
            </a:r>
            <a:r>
              <a:rPr lang="it-IT" altLang="it-IT" sz="3200" dirty="0" smtClean="0">
                <a:solidFill>
                  <a:srgbClr val="FFC000"/>
                </a:solidFill>
                <a:latin typeface="Arial Narrow" panose="020B0606020202030204" pitchFamily="34" charset="0"/>
              </a:rPr>
              <a:t> </a:t>
            </a:r>
            <a:r>
              <a:rPr lang="it-IT" altLang="it-IT" sz="2800" i="1" dirty="0" smtClean="0">
                <a:solidFill>
                  <a:srgbClr val="FFC000"/>
                </a:solidFill>
                <a:latin typeface="Arial Narrow" panose="020B0606020202030204" pitchFamily="34" charset="0"/>
              </a:rPr>
              <a:t>                   </a:t>
            </a:r>
            <a:endParaRPr lang="it-IT" altLang="it-IT" sz="3600" dirty="0" smtClean="0">
              <a:solidFill>
                <a:srgbClr val="FFC000"/>
              </a:solidFill>
              <a:latin typeface="Arial Narrow" panose="020B0606020202030204" pitchFamily="34" charset="0"/>
            </a:endParaRPr>
          </a:p>
        </p:txBody>
      </p:sp>
      <p:sp>
        <p:nvSpPr>
          <p:cNvPr id="343043" name="Rectangle 3"/>
          <p:cNvSpPr>
            <a:spLocks noGrp="1" noChangeArrowheads="1"/>
          </p:cNvSpPr>
          <p:nvPr>
            <p:ph type="body" idx="1"/>
          </p:nvPr>
        </p:nvSpPr>
        <p:spPr>
          <a:xfrm>
            <a:off x="755650" y="1790700"/>
            <a:ext cx="8229600" cy="4344988"/>
          </a:xfrm>
        </p:spPr>
        <p:txBody>
          <a:bodyPr/>
          <a:lstStyle/>
          <a:p>
            <a:pPr eaLnBrk="1" hangingPunct="1">
              <a:lnSpc>
                <a:spcPct val="80000"/>
              </a:lnSpc>
              <a:buFont typeface="Wingdings" pitchFamily="2" charset="2"/>
              <a:buChar char="q"/>
              <a:defRPr/>
            </a:pPr>
            <a:endParaRPr lang="it-IT" altLang="it-IT" sz="800" dirty="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it-IT" altLang="it-IT" sz="2000" dirty="0" smtClean="0">
              <a:latin typeface="Arial Narrow" panose="020B0606020202030204" pitchFamily="34" charset="0"/>
            </a:endParaRPr>
          </a:p>
        </p:txBody>
      </p:sp>
      <p:sp>
        <p:nvSpPr>
          <p:cNvPr id="343044" name="Text Box 4"/>
          <p:cNvSpPr txBox="1">
            <a:spLocks noChangeArrowheads="1"/>
          </p:cNvSpPr>
          <p:nvPr/>
        </p:nvSpPr>
        <p:spPr bwMode="auto">
          <a:xfrm>
            <a:off x="3563938" y="5949950"/>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20000"/>
              </a:spcBef>
              <a:buClr>
                <a:schemeClr val="hlink"/>
              </a:buClr>
              <a:buSzPct val="60000"/>
              <a:buFont typeface="Wingdings" pitchFamily="2" charset="2"/>
              <a:buNone/>
              <a:defRPr/>
            </a:pPr>
            <a:endParaRPr lang="it-IT" altLang="it-IT" sz="1600" i="0" smtClean="0">
              <a:effectLst>
                <a:outerShdw blurRad="38100" dist="38100" dir="2700000" algn="tl">
                  <a:srgbClr val="000000"/>
                </a:outerShdw>
              </a:effectLst>
              <a:latin typeface="Verdana" pitchFamily="34" charset="0"/>
            </a:endParaRPr>
          </a:p>
        </p:txBody>
      </p:sp>
      <p:sp>
        <p:nvSpPr>
          <p:cNvPr id="2" name="Rettangolo 1"/>
          <p:cNvSpPr/>
          <p:nvPr/>
        </p:nvSpPr>
        <p:spPr>
          <a:xfrm>
            <a:off x="576263" y="-1973263"/>
            <a:ext cx="5549900" cy="8186738"/>
          </a:xfrm>
          <a:prstGeom prst="rect">
            <a:avLst/>
          </a:prstGeom>
        </p:spPr>
        <p:txBody>
          <a:bodyPr>
            <a:spAutoFit/>
          </a:bodyPr>
          <a:lstStyle/>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algn="just" eaLnBrk="1" hangingPunct="1">
              <a:defRPr/>
            </a:pPr>
            <a:endParaRPr lang="en-US" sz="1800" dirty="0"/>
          </a:p>
          <a:p>
            <a:pPr marL="285750" indent="-285750" algn="just" eaLnBrk="1" hangingPunct="1">
              <a:buFont typeface="Wingdings" panose="05000000000000000000" pitchFamily="2" charset="2"/>
              <a:buChar char="q"/>
              <a:defRPr/>
            </a:pPr>
            <a:endParaRPr lang="en-US" sz="1600" dirty="0">
              <a:effectLst>
                <a:outerShdw blurRad="38100" dist="38100" dir="2700000" algn="tl">
                  <a:srgbClr val="000000">
                    <a:alpha val="43137"/>
                  </a:srgbClr>
                </a:outerShdw>
              </a:effectLst>
            </a:endParaRPr>
          </a:p>
          <a:p>
            <a:pPr marL="285750" indent="-285750" algn="just" eaLnBrk="1" hangingPunct="1">
              <a:buFont typeface="Wingdings" panose="05000000000000000000" pitchFamily="2" charset="2"/>
              <a:buChar char="q"/>
              <a:defRPr/>
            </a:pPr>
            <a:r>
              <a:rPr lang="en-US" sz="1800" i="0" dirty="0">
                <a:solidFill>
                  <a:schemeClr val="tx1"/>
                </a:solidFill>
                <a:latin typeface="Arial Narrow" panose="020B0606020202030204" pitchFamily="34" charset="0"/>
              </a:rPr>
              <a:t>GI was  formally founded on May 28th, 1995  but its has </a:t>
            </a:r>
            <a:r>
              <a:rPr lang="en-US" sz="1800" i="0" dirty="0" err="1">
                <a:solidFill>
                  <a:schemeClr val="tx1"/>
                </a:solidFill>
                <a:latin typeface="Arial Narrow" panose="020B0606020202030204" pitchFamily="34" charset="0"/>
              </a:rPr>
              <a:t>ots</a:t>
            </a:r>
            <a:r>
              <a:rPr lang="en-US" sz="1800" i="0" dirty="0">
                <a:solidFill>
                  <a:schemeClr val="tx1"/>
                </a:solidFill>
                <a:latin typeface="Arial Narrow" panose="020B0606020202030204" pitchFamily="34" charset="0"/>
              </a:rPr>
              <a:t>  origin  in the “Gaming Talks”  held since 1989 in Gaming, a charming small  Austrian village </a:t>
            </a:r>
          </a:p>
          <a:p>
            <a:pPr marL="285750" indent="-285750" algn="just" eaLnBrk="1" hangingPunct="1">
              <a:buFont typeface="Wingdings" panose="05000000000000000000" pitchFamily="2" charset="2"/>
              <a:buChar char="q"/>
              <a:defRPr/>
            </a:pPr>
            <a:endParaRPr lang="en-US" sz="800" dirty="0">
              <a:latin typeface="Arial Narrow" panose="020B0606020202030204" pitchFamily="34" charset="0"/>
            </a:endParaRPr>
          </a:p>
          <a:p>
            <a:pPr marL="285750" indent="-285750" algn="just" eaLnBrk="1" hangingPunct="1">
              <a:buFont typeface="Wingdings" panose="05000000000000000000" pitchFamily="2" charset="2"/>
              <a:buChar char="q"/>
              <a:defRPr/>
            </a:pPr>
            <a:r>
              <a:rPr lang="en-US" sz="1800" i="0" dirty="0">
                <a:solidFill>
                  <a:schemeClr val="tx1"/>
                </a:solidFill>
                <a:latin typeface="Arial Narrow" panose="020B0606020202030204" pitchFamily="34" charset="0"/>
              </a:rPr>
              <a:t> GI  was founded on an idea by German General Arne </a:t>
            </a:r>
            <a:r>
              <a:rPr lang="en-US" sz="1800" i="0" dirty="0" err="1">
                <a:solidFill>
                  <a:schemeClr val="tx1"/>
                </a:solidFill>
                <a:latin typeface="Arial Narrow" panose="020B0606020202030204" pitchFamily="34" charset="0"/>
              </a:rPr>
              <a:t>Steinkamp</a:t>
            </a:r>
            <a:r>
              <a:rPr lang="en-US" sz="1800" i="0" dirty="0">
                <a:solidFill>
                  <a:schemeClr val="tx1"/>
                </a:solidFill>
                <a:latin typeface="Arial Narrow" panose="020B0606020202030204" pitchFamily="34" charset="0"/>
              </a:rPr>
              <a:t> Swiss Colonel Charles </a:t>
            </a:r>
            <a:r>
              <a:rPr lang="en-US" sz="1800" i="0" dirty="0" err="1">
                <a:solidFill>
                  <a:schemeClr val="tx1"/>
                </a:solidFill>
                <a:latin typeface="Arial Narrow" panose="020B0606020202030204" pitchFamily="34" charset="0"/>
              </a:rPr>
              <a:t>Ott</a:t>
            </a:r>
            <a:r>
              <a:rPr lang="en-US" sz="1800" i="0" dirty="0">
                <a:solidFill>
                  <a:schemeClr val="tx1"/>
                </a:solidFill>
                <a:latin typeface="Arial Narrow" panose="020B0606020202030204" pitchFamily="34" charset="0"/>
              </a:rPr>
              <a:t>, and Austrian Colonel Volker Zimmermann,  shortly before the dissolution of the Warsaw Pact.</a:t>
            </a:r>
          </a:p>
          <a:p>
            <a:pPr marL="285750" indent="-285750" algn="just" eaLnBrk="1" hangingPunct="1">
              <a:buFont typeface="Wingdings" panose="05000000000000000000" pitchFamily="2" charset="2"/>
              <a:buChar char="q"/>
              <a:defRPr/>
            </a:pPr>
            <a:endParaRPr lang="en-US" sz="800" i="0" dirty="0">
              <a:latin typeface="Arial Narrow" panose="020B0606020202030204" pitchFamily="34" charset="0"/>
            </a:endParaRPr>
          </a:p>
          <a:p>
            <a:pPr marL="285750" indent="-285750" algn="just" eaLnBrk="1" hangingPunct="1">
              <a:buFont typeface="Wingdings" panose="05000000000000000000" pitchFamily="2" charset="2"/>
              <a:buChar char="q"/>
              <a:defRPr/>
            </a:pPr>
            <a:r>
              <a:rPr lang="en-US" sz="1600" i="0" dirty="0">
                <a:solidFill>
                  <a:schemeClr val="tx1"/>
                </a:solidFill>
                <a:latin typeface="Arial Narrow" panose="020B0606020202030204" pitchFamily="34" charset="0"/>
              </a:rPr>
              <a:t>Their original Goal was to bring together the military and reserve officers  Associations of Austria, Germany, Italy and Switzerland with those of  the Central European Countries, which were formed  after this significant political change d (the so called “</a:t>
            </a:r>
            <a:r>
              <a:rPr lang="en-US" sz="1600" i="0" dirty="0" err="1">
                <a:solidFill>
                  <a:schemeClr val="tx1"/>
                </a:solidFill>
                <a:latin typeface="Arial Narrow" panose="020B0606020202030204" pitchFamily="34" charset="0"/>
              </a:rPr>
              <a:t>Wende</a:t>
            </a:r>
            <a:r>
              <a:rPr lang="en-US" sz="1600" i="0" dirty="0">
                <a:solidFill>
                  <a:schemeClr val="tx1"/>
                </a:solidFill>
                <a:latin typeface="Arial Narrow" panose="020B0606020202030204" pitchFamily="34" charset="0"/>
              </a:rPr>
              <a:t>”)t</a:t>
            </a:r>
          </a:p>
          <a:p>
            <a:pPr marL="285750" indent="-285750" algn="just" eaLnBrk="1" hangingPunct="1">
              <a:buFont typeface="Wingdings" panose="05000000000000000000" pitchFamily="2" charset="2"/>
              <a:buChar char="q"/>
              <a:defRPr/>
            </a:pPr>
            <a:endParaRPr lang="en-US" sz="800" i="0" dirty="0">
              <a:latin typeface="Arial Narrow" panose="020B0606020202030204" pitchFamily="34" charset="0"/>
            </a:endParaRPr>
          </a:p>
          <a:p>
            <a:pPr marL="285750" indent="-285750" algn="just" eaLnBrk="1" hangingPunct="1">
              <a:buFont typeface="Wingdings" panose="05000000000000000000" pitchFamily="2" charset="2"/>
              <a:buChar char="q"/>
              <a:defRPr/>
            </a:pPr>
            <a:r>
              <a:rPr lang="en-US" sz="1600" i="0" dirty="0">
                <a:solidFill>
                  <a:schemeClr val="tx1"/>
                </a:solidFill>
                <a:latin typeface="Arial Narrow" panose="020B0606020202030204" pitchFamily="34" charset="0"/>
              </a:rPr>
              <a:t>The conflict between the two Blocs, moreover, had strongly affected both the military theories and their structure of the Armed Forces of different Countries involved, who now had to move into new social, economic, military, institutional and international, unknown Scenarios ,</a:t>
            </a:r>
          </a:p>
        </p:txBody>
      </p:sp>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00" y="1927225"/>
            <a:ext cx="2108200" cy="149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7177" name="Grafi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3571875"/>
            <a:ext cx="508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363" y="3571875"/>
            <a:ext cx="541337"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descr="http://keynes.scuole.bo.it/ipertesti/guerrafredda/guerra-fredda/carta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75" y="4633913"/>
            <a:ext cx="21812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a:t>
            </a:r>
            <a:r>
              <a:rPr lang="it-IT" altLang="it-IT" sz="1050" dirty="0" err="1" smtClean="0">
                <a:solidFill>
                  <a:srgbClr val="FFFFFF"/>
                </a:solidFill>
              </a:rPr>
              <a:t>May</a:t>
            </a:r>
            <a:r>
              <a:rPr lang="it-IT" altLang="it-IT" sz="1050" dirty="0" smtClean="0">
                <a:solidFill>
                  <a:srgbClr val="FFFFFF"/>
                </a:solidFill>
              </a:rPr>
              <a:t>  28- 30 2015</a:t>
            </a:r>
            <a:endParaRPr lang="it-IT" altLang="it-IT" sz="1050" dirty="0">
              <a:solidFill>
                <a:srgbClr val="FFFFFF"/>
              </a:solidFill>
            </a:endParaRPr>
          </a:p>
          <a:p>
            <a:pPr>
              <a:defRPr/>
            </a:pPr>
            <a:endParaRPr lang="it-IT" altLang="it-IT" sz="1600"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63DFF892-D611-4234-AAEA-0167B39796B4}" type="slidenum">
              <a:rPr lang="it-IT" altLang="it-IT" sz="1000">
                <a:solidFill>
                  <a:srgbClr val="FFFFFF"/>
                </a:solidFill>
              </a:rPr>
              <a:pPr>
                <a:spcBef>
                  <a:spcPct val="0"/>
                </a:spcBef>
                <a:buClrTx/>
                <a:buSzTx/>
                <a:buFontTx/>
                <a:buNone/>
              </a:pPr>
              <a:t>4</a:t>
            </a:fld>
            <a:endParaRPr lang="it-IT" altLang="it-IT" sz="1000">
              <a:solidFill>
                <a:srgbClr val="FFFFFF"/>
              </a:solidFill>
            </a:endParaRPr>
          </a:p>
        </p:txBody>
      </p:sp>
      <p:sp>
        <p:nvSpPr>
          <p:cNvPr id="343042" name="Rectangle 2"/>
          <p:cNvSpPr>
            <a:spLocks noGrp="1" noChangeArrowheads="1"/>
          </p:cNvSpPr>
          <p:nvPr>
            <p:ph type="title"/>
          </p:nvPr>
        </p:nvSpPr>
        <p:spPr>
          <a:xfrm>
            <a:off x="431800" y="368300"/>
            <a:ext cx="8229600" cy="1139825"/>
          </a:xfrm>
          <a:ln w="25400">
            <a:solidFill>
              <a:schemeClr val="tx1"/>
            </a:solidFill>
            <a:miter lim="800000"/>
            <a:headEnd/>
            <a:tailEnd/>
          </a:ln>
        </p:spPr>
        <p:txBody>
          <a:bodyPr/>
          <a:lstStyle/>
          <a:p>
            <a:pPr eaLnBrk="1" hangingPunct="1">
              <a:defRPr/>
            </a:pPr>
            <a:r>
              <a:rPr lang="it-IT" altLang="it-IT" sz="4000" b="1" dirty="0" err="1" smtClean="0">
                <a:latin typeface="Arial Narrow" panose="020B0606020202030204" pitchFamily="34" charset="0"/>
              </a:rPr>
              <a:t>Gaminger</a:t>
            </a:r>
            <a:r>
              <a:rPr lang="it-IT" altLang="it-IT" sz="4000" b="1" dirty="0" smtClean="0">
                <a:latin typeface="Arial Narrow" panose="020B0606020202030204" pitchFamily="34" charset="0"/>
              </a:rPr>
              <a:t> </a:t>
            </a:r>
            <a:r>
              <a:rPr lang="it-IT" altLang="it-IT" sz="4000" b="1" dirty="0" err="1" smtClean="0">
                <a:latin typeface="Arial Narrow" panose="020B0606020202030204" pitchFamily="34" charset="0"/>
              </a:rPr>
              <a:t>Initiative</a:t>
            </a:r>
            <a:r>
              <a:rPr lang="it-IT" altLang="it-IT" sz="4000" b="1" dirty="0" smtClean="0">
                <a:latin typeface="Arial Narrow" panose="020B0606020202030204" pitchFamily="34" charset="0"/>
              </a:rPr>
              <a:t> </a:t>
            </a:r>
            <a:r>
              <a:rPr lang="it-IT" altLang="it-IT" sz="3600" i="1" dirty="0" smtClean="0">
                <a:latin typeface="Arial Narrow" panose="020B0606020202030204" pitchFamily="34" charset="0"/>
              </a:rPr>
              <a:t/>
            </a:r>
            <a:br>
              <a:rPr lang="it-IT" altLang="it-IT" sz="3600" i="1" dirty="0" smtClean="0">
                <a:latin typeface="Arial Narrow" panose="020B0606020202030204" pitchFamily="34" charset="0"/>
              </a:rPr>
            </a:br>
            <a:r>
              <a:rPr lang="it-IT" altLang="it-IT" sz="3200" dirty="0" err="1" smtClean="0">
                <a:solidFill>
                  <a:srgbClr val="FFC000"/>
                </a:solidFill>
                <a:latin typeface="Arial Narrow" panose="020B0606020202030204" pitchFamily="34" charset="0"/>
              </a:rPr>
              <a:t>History</a:t>
            </a:r>
            <a:r>
              <a:rPr lang="it-IT" altLang="it-IT" sz="3200" dirty="0" smtClean="0">
                <a:solidFill>
                  <a:srgbClr val="FFC000"/>
                </a:solidFill>
                <a:latin typeface="Arial Narrow" panose="020B0606020202030204" pitchFamily="34" charset="0"/>
              </a:rPr>
              <a:t> </a:t>
            </a:r>
            <a:r>
              <a:rPr lang="it-IT" altLang="it-IT" sz="3200" dirty="0">
                <a:solidFill>
                  <a:srgbClr val="FFC000"/>
                </a:solidFill>
                <a:latin typeface="Arial Narrow" panose="020B0606020202030204" pitchFamily="34" charset="0"/>
              </a:rPr>
              <a:t>and </a:t>
            </a:r>
            <a:r>
              <a:rPr lang="it-IT" altLang="it-IT" sz="3200" dirty="0" err="1">
                <a:solidFill>
                  <a:srgbClr val="FFC000"/>
                </a:solidFill>
                <a:latin typeface="Arial Narrow" panose="020B0606020202030204" pitchFamily="34" charset="0"/>
              </a:rPr>
              <a:t>Evolution</a:t>
            </a:r>
            <a:r>
              <a:rPr lang="it-IT" altLang="it-IT" sz="3200" dirty="0">
                <a:solidFill>
                  <a:srgbClr val="FFC000"/>
                </a:solidFill>
                <a:latin typeface="Arial Narrow" panose="020B0606020202030204" pitchFamily="34" charset="0"/>
              </a:rPr>
              <a:t> </a:t>
            </a:r>
            <a:endParaRPr lang="it-IT" altLang="it-IT" sz="3200" dirty="0" smtClean="0">
              <a:solidFill>
                <a:srgbClr val="FFC000"/>
              </a:solidFill>
              <a:latin typeface="Arial Narrow" panose="020B0606020202030204" pitchFamily="34" charset="0"/>
            </a:endParaRPr>
          </a:p>
        </p:txBody>
      </p:sp>
      <p:sp>
        <p:nvSpPr>
          <p:cNvPr id="8197" name="Rectangle 3"/>
          <p:cNvSpPr>
            <a:spLocks noGrp="1" noChangeArrowheads="1"/>
          </p:cNvSpPr>
          <p:nvPr>
            <p:ph type="body" idx="1"/>
          </p:nvPr>
        </p:nvSpPr>
        <p:spPr>
          <a:xfrm>
            <a:off x="827088" y="1989138"/>
            <a:ext cx="4835525" cy="3881437"/>
          </a:xfrm>
        </p:spPr>
        <p:txBody>
          <a:bodyPr/>
          <a:lstStyle/>
          <a:p>
            <a:pPr algn="just" eaLnBrk="1" hangingPunct="1">
              <a:lnSpc>
                <a:spcPct val="80000"/>
              </a:lnSpc>
              <a:spcBef>
                <a:spcPts val="600"/>
              </a:spcBef>
              <a:spcAft>
                <a:spcPts val="1800"/>
              </a:spcAft>
              <a:buFont typeface="Wingdings" pitchFamily="2" charset="2"/>
              <a:buChar char="q"/>
            </a:pPr>
            <a:r>
              <a:rPr lang="en-US" altLang="it-IT" sz="1600" smtClean="0">
                <a:effectLst/>
                <a:latin typeface="Arial Narrow" pitchFamily="34" charset="0"/>
              </a:rPr>
              <a:t>In this context, more serene for Central Europe,  were opened new windows of dialogue ( the </a:t>
            </a:r>
            <a:r>
              <a:rPr lang="en-US" altLang="it-IT" sz="1600" i="1" smtClean="0">
                <a:effectLst/>
                <a:latin typeface="Arial Narrow" pitchFamily="34" charset="0"/>
              </a:rPr>
              <a:t>Gam</a:t>
            </a:r>
            <a:r>
              <a:rPr lang="it-IT" altLang="it-IT" sz="1600" i="1" smtClean="0">
                <a:effectLst/>
                <a:latin typeface="Arial Narrow" pitchFamily="34" charset="0"/>
              </a:rPr>
              <a:t>i</a:t>
            </a:r>
            <a:r>
              <a:rPr lang="en-US" altLang="it-IT" sz="1600" i="1" smtClean="0">
                <a:effectLst/>
                <a:latin typeface="Arial Narrow" pitchFamily="34" charset="0"/>
              </a:rPr>
              <a:t>ng Talks</a:t>
            </a:r>
            <a:r>
              <a:rPr lang="en-US" altLang="it-IT" sz="1600" smtClean="0">
                <a:effectLst/>
                <a:latin typeface="Arial Narrow" pitchFamily="34" charset="0"/>
              </a:rPr>
              <a:t>), which also led to consider a Military Integration Project, establishing a trustworthy base for mutual information and cooperation. which before the logic of the opposition made it impassable.</a:t>
            </a:r>
          </a:p>
          <a:p>
            <a:pPr algn="just" eaLnBrk="1" hangingPunct="1">
              <a:lnSpc>
                <a:spcPct val="80000"/>
              </a:lnSpc>
              <a:spcBef>
                <a:spcPts val="600"/>
              </a:spcBef>
              <a:spcAft>
                <a:spcPts val="1800"/>
              </a:spcAft>
              <a:buFont typeface="Wingdings" pitchFamily="2" charset="2"/>
              <a:buChar char="q"/>
            </a:pPr>
            <a:r>
              <a:rPr lang="en-US" altLang="it-IT" sz="1600" smtClean="0">
                <a:effectLst/>
                <a:latin typeface="Arial Narrow" pitchFamily="34" charset="0"/>
              </a:rPr>
              <a:t>First</a:t>
            </a:r>
            <a:r>
              <a:rPr lang="en-US" altLang="it-IT" sz="1800" smtClean="0">
                <a:effectLst/>
                <a:latin typeface="Arial Narrow" pitchFamily="34" charset="0"/>
              </a:rPr>
              <a:t> </a:t>
            </a:r>
            <a:r>
              <a:rPr lang="en-US" altLang="it-IT" sz="1600" smtClean="0">
                <a:effectLst/>
                <a:latin typeface="Arial Narrow" pitchFamily="34" charset="0"/>
              </a:rPr>
              <a:t>actors of this Project were the military Units consist of Reservists:</a:t>
            </a:r>
          </a:p>
          <a:p>
            <a:pPr marL="914400" lvl="2" indent="0" algn="just" eaLnBrk="1" hangingPunct="1">
              <a:spcBef>
                <a:spcPct val="0"/>
              </a:spcBef>
              <a:buFont typeface="Wingdings" pitchFamily="2" charset="2"/>
              <a:buNone/>
            </a:pPr>
            <a:r>
              <a:rPr lang="en-US" altLang="it-IT" sz="1600" smtClean="0">
                <a:effectLst/>
                <a:latin typeface="Arial Narrow" pitchFamily="34" charset="0"/>
              </a:rPr>
              <a:t>- Well integrated in the military, and social context</a:t>
            </a:r>
          </a:p>
          <a:p>
            <a:pPr marL="914400" lvl="2" indent="0" algn="just" eaLnBrk="1" hangingPunct="1">
              <a:spcBef>
                <a:spcPct val="0"/>
              </a:spcBef>
              <a:buFont typeface="Wingdings" pitchFamily="2" charset="2"/>
              <a:buNone/>
            </a:pPr>
            <a:r>
              <a:rPr lang="en-US" altLang="it-IT" sz="1600" smtClean="0">
                <a:effectLst/>
                <a:latin typeface="Arial Narrow" pitchFamily="34" charset="0"/>
              </a:rPr>
              <a:t>-  Open to dialogue</a:t>
            </a:r>
          </a:p>
          <a:p>
            <a:pPr marL="914400" lvl="2" indent="0" algn="just" eaLnBrk="1" hangingPunct="1">
              <a:spcBef>
                <a:spcPct val="0"/>
              </a:spcBef>
              <a:buFont typeface="Wingdings" pitchFamily="2" charset="2"/>
              <a:buNone/>
            </a:pPr>
            <a:r>
              <a:rPr lang="en-US" altLang="it-IT" sz="1600" smtClean="0">
                <a:effectLst/>
                <a:latin typeface="Arial Narrow" pitchFamily="34" charset="0"/>
              </a:rPr>
              <a:t>- Less bound by political–military rigid rules and  </a:t>
            </a:r>
            <a:br>
              <a:rPr lang="en-US" altLang="it-IT" sz="1600" smtClean="0">
                <a:effectLst/>
                <a:latin typeface="Arial Narrow" pitchFamily="34" charset="0"/>
              </a:rPr>
            </a:br>
            <a:r>
              <a:rPr lang="en-US" altLang="it-IT" sz="1600" smtClean="0">
                <a:effectLst/>
                <a:latin typeface="Arial Narrow" pitchFamily="34" charset="0"/>
              </a:rPr>
              <a:t>   procedures</a:t>
            </a:r>
          </a:p>
          <a:p>
            <a:pPr marL="914400" lvl="2" indent="0" algn="just" eaLnBrk="1" hangingPunct="1">
              <a:spcBef>
                <a:spcPct val="0"/>
              </a:spcBef>
              <a:buFont typeface="Wingdings" pitchFamily="2" charset="2"/>
              <a:buNone/>
            </a:pPr>
            <a:endParaRPr lang="en-US" altLang="it-IT" sz="1400" smtClean="0">
              <a:effectLst/>
              <a:latin typeface="Arial Narrow" pitchFamily="34" charset="0"/>
            </a:endParaRPr>
          </a:p>
          <a:p>
            <a:pPr algn="just" eaLnBrk="1" hangingPunct="1">
              <a:lnSpc>
                <a:spcPct val="80000"/>
              </a:lnSpc>
              <a:spcBef>
                <a:spcPts val="600"/>
              </a:spcBef>
              <a:spcAft>
                <a:spcPts val="1800"/>
              </a:spcAft>
              <a:buFont typeface="Wingdings" pitchFamily="2" charset="2"/>
              <a:buChar char="q"/>
            </a:pPr>
            <a:r>
              <a:rPr lang="en-US" altLang="it-IT" sz="1600" smtClean="0">
                <a:effectLst/>
                <a:latin typeface="Arial Narrow" pitchFamily="34" charset="0"/>
              </a:rPr>
              <a:t>In this context, the </a:t>
            </a:r>
            <a:r>
              <a:rPr lang="en-US" altLang="it-IT" sz="1600" i="1" smtClean="0">
                <a:effectLst/>
                <a:latin typeface="Arial Narrow" pitchFamily="34" charset="0"/>
              </a:rPr>
              <a:t>Gaminger Talks </a:t>
            </a:r>
            <a:r>
              <a:rPr lang="en-US" altLang="it-IT" sz="1600" smtClean="0">
                <a:effectLst/>
                <a:latin typeface="Arial Narrow" pitchFamily="34" charset="0"/>
              </a:rPr>
              <a:t>were therefore a valuable tool of "Military Diplomacy", parallel to the long and complicated official discussions of Military Staff  </a:t>
            </a:r>
          </a:p>
        </p:txBody>
      </p:sp>
      <p:sp>
        <p:nvSpPr>
          <p:cNvPr id="343044" name="Text Box 4"/>
          <p:cNvSpPr txBox="1">
            <a:spLocks noChangeArrowheads="1"/>
          </p:cNvSpPr>
          <p:nvPr/>
        </p:nvSpPr>
        <p:spPr bwMode="auto">
          <a:xfrm>
            <a:off x="2951163" y="5949950"/>
            <a:ext cx="3744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spcBef>
                <a:spcPct val="20000"/>
              </a:spcBef>
              <a:buClr>
                <a:srgbClr val="FFFFCC"/>
              </a:buClr>
              <a:buSzPct val="60000"/>
              <a:buFont typeface="Wingdings" pitchFamily="2" charset="2"/>
              <a:buNone/>
              <a:defRPr/>
            </a:pPr>
            <a:endParaRPr lang="it-IT" altLang="it-IT" sz="1600" i="0" smtClean="0">
              <a:solidFill>
                <a:srgbClr val="FFFFFF"/>
              </a:solidFill>
              <a:effectLst>
                <a:outerShdw blurRad="38100" dist="38100" dir="2700000" algn="tl">
                  <a:srgbClr val="000000"/>
                </a:outerShdw>
              </a:effectLst>
              <a:latin typeface="Verdana" pitchFamily="34" charset="0"/>
            </a:endParaRPr>
          </a:p>
        </p:txBody>
      </p:sp>
      <p:pic>
        <p:nvPicPr>
          <p:cNvPr id="81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13" y="1916113"/>
            <a:ext cx="2479675" cy="16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2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4041775"/>
            <a:ext cx="24447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a:t>
            </a:r>
            <a:r>
              <a:rPr lang="it-IT" altLang="it-IT" sz="1050" dirty="0" err="1" smtClean="0">
                <a:solidFill>
                  <a:srgbClr val="FFFFFF"/>
                </a:solidFill>
              </a:rPr>
              <a:t>May</a:t>
            </a:r>
            <a:r>
              <a:rPr lang="it-IT" altLang="it-IT" sz="1050" dirty="0" smtClean="0">
                <a:solidFill>
                  <a:srgbClr val="FFFFFF"/>
                </a:solidFill>
              </a:rPr>
              <a:t> 28-30  2015</a:t>
            </a:r>
            <a:endParaRPr lang="it-IT" altLang="it-IT" sz="1050" dirty="0">
              <a:solidFill>
                <a:srgbClr val="FFFFFF"/>
              </a:solidFill>
            </a:endParaRPr>
          </a:p>
          <a:p>
            <a:pPr>
              <a:defRPr/>
            </a:pPr>
            <a:endParaRPr lang="it-IT" altLang="it-IT" sz="1400"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618F7A1F-2E0C-4E77-9B7D-AE73D61E03CE}" type="slidenum">
              <a:rPr lang="it-IT" altLang="it-IT" sz="1000">
                <a:solidFill>
                  <a:srgbClr val="FFFFFF"/>
                </a:solidFill>
              </a:rPr>
              <a:pPr>
                <a:spcBef>
                  <a:spcPct val="0"/>
                </a:spcBef>
                <a:buClrTx/>
                <a:buSzTx/>
                <a:buFontTx/>
                <a:buNone/>
              </a:pPr>
              <a:t>5</a:t>
            </a:fld>
            <a:endParaRPr lang="it-IT" altLang="it-IT" sz="1000">
              <a:solidFill>
                <a:srgbClr val="FFFFFF"/>
              </a:solidFill>
            </a:endParaRPr>
          </a:p>
        </p:txBody>
      </p:sp>
      <p:sp>
        <p:nvSpPr>
          <p:cNvPr id="343042" name="Rectangle 2"/>
          <p:cNvSpPr>
            <a:spLocks noGrp="1" noChangeArrowheads="1"/>
          </p:cNvSpPr>
          <p:nvPr>
            <p:ph type="title"/>
          </p:nvPr>
        </p:nvSpPr>
        <p:spPr>
          <a:ln w="25400">
            <a:solidFill>
              <a:schemeClr val="tx1"/>
            </a:solidFill>
            <a:miter lim="800000"/>
            <a:headEnd/>
            <a:tailEnd/>
          </a:ln>
        </p:spPr>
        <p:txBody>
          <a:bodyPr/>
          <a:lstStyle/>
          <a:p>
            <a:pPr eaLnBrk="1" hangingPunct="1">
              <a:defRPr/>
            </a:pPr>
            <a:r>
              <a:rPr lang="it-IT" altLang="it-IT" sz="3600" b="1" dirty="0" err="1" smtClean="0">
                <a:effectLst/>
                <a:latin typeface="Arial Narrow" panose="020B0606020202030204" pitchFamily="34" charset="0"/>
              </a:rPr>
              <a:t>Gaminger</a:t>
            </a:r>
            <a:r>
              <a:rPr lang="it-IT" altLang="it-IT" sz="3600" b="1" dirty="0" smtClean="0">
                <a:effectLst/>
                <a:latin typeface="Arial Narrow" panose="020B0606020202030204" pitchFamily="34" charset="0"/>
              </a:rPr>
              <a:t> </a:t>
            </a:r>
            <a:r>
              <a:rPr lang="it-IT" altLang="it-IT" sz="4000" b="1" dirty="0" err="1" smtClean="0">
                <a:effectLst/>
                <a:latin typeface="Arial Narrow" panose="020B0606020202030204" pitchFamily="34" charset="0"/>
              </a:rPr>
              <a:t>Initiative</a:t>
            </a:r>
            <a:r>
              <a:rPr lang="it-IT" altLang="it-IT" sz="4000" b="1" dirty="0" smtClean="0">
                <a:effectLst/>
                <a:latin typeface="Arial Narrow" panose="020B0606020202030204" pitchFamily="34" charset="0"/>
              </a:rPr>
              <a:t> </a:t>
            </a:r>
            <a:r>
              <a:rPr lang="it-IT" altLang="it-IT" sz="3200" i="1" dirty="0" smtClean="0">
                <a:latin typeface="Arial Narrow" panose="020B0606020202030204" pitchFamily="34" charset="0"/>
              </a:rPr>
              <a:t/>
            </a:r>
            <a:br>
              <a:rPr lang="it-IT" altLang="it-IT" sz="3200" i="1" dirty="0" smtClean="0">
                <a:latin typeface="Arial Narrow" panose="020B0606020202030204" pitchFamily="34" charset="0"/>
              </a:rPr>
            </a:br>
            <a:r>
              <a:rPr lang="it-IT" altLang="it-IT" sz="3200" i="1" dirty="0" smtClean="0">
                <a:latin typeface="Arial Narrow" panose="020B0606020202030204" pitchFamily="34" charset="0"/>
              </a:rPr>
              <a:t> </a:t>
            </a:r>
            <a:r>
              <a:rPr lang="it-IT" altLang="it-IT" sz="2800" i="1" dirty="0" smtClean="0">
                <a:solidFill>
                  <a:srgbClr val="FFC000"/>
                </a:solidFill>
                <a:latin typeface="Arial Narrow" panose="020B0606020202030204" pitchFamily="34" charset="0"/>
              </a:rPr>
              <a:t> </a:t>
            </a:r>
            <a:r>
              <a:rPr lang="it-IT" altLang="it-IT" sz="3200" dirty="0" err="1" smtClean="0">
                <a:solidFill>
                  <a:srgbClr val="FFC000"/>
                </a:solidFill>
                <a:latin typeface="Arial Narrow" panose="020B0606020202030204" pitchFamily="34" charset="0"/>
              </a:rPr>
              <a:t>History</a:t>
            </a:r>
            <a:r>
              <a:rPr lang="it-IT" altLang="it-IT" sz="3200" dirty="0" smtClean="0">
                <a:solidFill>
                  <a:srgbClr val="FFC000"/>
                </a:solidFill>
                <a:latin typeface="Arial Narrow" panose="020B0606020202030204" pitchFamily="34" charset="0"/>
              </a:rPr>
              <a:t> and </a:t>
            </a:r>
            <a:r>
              <a:rPr lang="it-IT" altLang="it-IT" sz="3200" dirty="0" err="1" smtClean="0">
                <a:solidFill>
                  <a:srgbClr val="FFC000"/>
                </a:solidFill>
                <a:latin typeface="Arial Narrow" panose="020B0606020202030204" pitchFamily="34" charset="0"/>
              </a:rPr>
              <a:t>Evolution</a:t>
            </a:r>
            <a:r>
              <a:rPr lang="it-IT" altLang="it-IT" sz="3200" dirty="0" smtClean="0">
                <a:solidFill>
                  <a:srgbClr val="FFC000"/>
                </a:solidFill>
                <a:latin typeface="Arial Narrow" panose="020B0606020202030204" pitchFamily="34" charset="0"/>
              </a:rPr>
              <a:t> </a:t>
            </a:r>
            <a:endParaRPr lang="it-IT" altLang="it-IT" sz="2400" dirty="0" smtClean="0">
              <a:solidFill>
                <a:srgbClr val="FFC000"/>
              </a:solidFill>
              <a:latin typeface="Arial Narrow" panose="020B0606020202030204" pitchFamily="34" charset="0"/>
            </a:endParaRPr>
          </a:p>
        </p:txBody>
      </p:sp>
      <p:sp>
        <p:nvSpPr>
          <p:cNvPr id="343043" name="Rectangle 3"/>
          <p:cNvSpPr>
            <a:spLocks noGrp="1" noChangeArrowheads="1"/>
          </p:cNvSpPr>
          <p:nvPr>
            <p:ph type="body" idx="1"/>
          </p:nvPr>
        </p:nvSpPr>
        <p:spPr>
          <a:xfrm>
            <a:off x="709613" y="1520825"/>
            <a:ext cx="5230812" cy="4597400"/>
          </a:xfrm>
        </p:spPr>
        <p:txBody>
          <a:bodyPr/>
          <a:lstStyle/>
          <a:p>
            <a:pPr algn="just" eaLnBrk="1" hangingPunct="1">
              <a:lnSpc>
                <a:spcPct val="80000"/>
              </a:lnSpc>
              <a:spcBef>
                <a:spcPts val="600"/>
              </a:spcBef>
              <a:spcAft>
                <a:spcPts val="1800"/>
              </a:spcAft>
              <a:buFont typeface="Wingdings" pitchFamily="2" charset="2"/>
              <a:buChar char="q"/>
              <a:defRPr/>
            </a:pPr>
            <a:endParaRPr lang="en-US" altLang="it-IT" sz="90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r>
              <a:rPr lang="en-US" altLang="it-IT" sz="1800" smtClean="0">
                <a:effectLst/>
                <a:latin typeface="Arial Narrow" panose="020B0606020202030204" pitchFamily="34" charset="0"/>
              </a:rPr>
              <a:t>They represented a useful instrument and contribution to the </a:t>
            </a:r>
            <a:r>
              <a:rPr lang="en-US" altLang="it-IT" sz="1800" i="1" smtClean="0">
                <a:effectLst/>
                <a:latin typeface="Arial Narrow" panose="020B0606020202030204" pitchFamily="34" charset="0"/>
              </a:rPr>
              <a:t>Project of Integration and Cooperation</a:t>
            </a:r>
            <a:r>
              <a:rPr lang="en-US" altLang="it-IT" sz="1800" smtClean="0">
                <a:effectLst/>
                <a:latin typeface="Arial Narrow" panose="020B0606020202030204" pitchFamily="34" charset="0"/>
              </a:rPr>
              <a:t>, as a body flexible, while official and unofficial, built by the Associations of Reservists are well integrated into their Community and recognized by their Ministries of Defense.</a:t>
            </a:r>
          </a:p>
          <a:p>
            <a:pPr algn="just" eaLnBrk="1" hangingPunct="1">
              <a:lnSpc>
                <a:spcPct val="80000"/>
              </a:lnSpc>
              <a:spcBef>
                <a:spcPts val="600"/>
              </a:spcBef>
              <a:spcAft>
                <a:spcPts val="1800"/>
              </a:spcAft>
              <a:buFont typeface="Wingdings" pitchFamily="2" charset="2"/>
              <a:buChar char="q"/>
              <a:defRPr/>
            </a:pPr>
            <a:r>
              <a:rPr lang="en-US" altLang="it-IT" sz="1600" smtClean="0">
                <a:effectLst/>
                <a:latin typeface="Arial Narrow" panose="020B0606020202030204" pitchFamily="34" charset="0"/>
              </a:rPr>
              <a:t>The Reservists were also a great tool to help Countries of the former Soviet Bloc in the process of "Democratization" and "Westernization" initiated, which subsequently led these Countries to join the EU and NATO. </a:t>
            </a:r>
          </a:p>
          <a:p>
            <a:pPr algn="just" eaLnBrk="1" hangingPunct="1">
              <a:lnSpc>
                <a:spcPct val="80000"/>
              </a:lnSpc>
              <a:spcBef>
                <a:spcPts val="600"/>
              </a:spcBef>
              <a:spcAft>
                <a:spcPts val="1800"/>
              </a:spcAft>
              <a:buFont typeface="Wingdings" pitchFamily="2" charset="2"/>
              <a:buChar char="q"/>
              <a:defRPr/>
            </a:pPr>
            <a:r>
              <a:rPr lang="en-US" altLang="it-IT" sz="1600" smtClean="0">
                <a:effectLst/>
                <a:latin typeface="Arial Narrow" panose="020B0606020202030204" pitchFamily="34" charset="0"/>
              </a:rPr>
              <a:t>The important and appreciated activities related to Gaminger Talks, it resulted  in 1995 in   the creation of the "Gaming Initiative" as a formal Association and its political and military unanimous recognition from the various constituent Countries and from International Institutions</a:t>
            </a:r>
            <a:r>
              <a:rPr lang="en-US" altLang="it-IT" sz="1800" smtClean="0">
                <a:effectLst/>
                <a:latin typeface="Arial Narrow" panose="020B0606020202030204" pitchFamily="34" charset="0"/>
              </a:rPr>
              <a:t>.</a:t>
            </a:r>
          </a:p>
          <a:p>
            <a:pPr algn="just" eaLnBrk="1" hangingPunct="1">
              <a:lnSpc>
                <a:spcPct val="80000"/>
              </a:lnSpc>
              <a:spcBef>
                <a:spcPts val="600"/>
              </a:spcBef>
              <a:spcAft>
                <a:spcPts val="1800"/>
              </a:spcAft>
              <a:buFont typeface="Wingdings" pitchFamily="2" charset="2"/>
              <a:buChar char="q"/>
              <a:defRPr/>
            </a:pPr>
            <a:endParaRPr lang="en-US" altLang="it-IT" sz="200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it-IT" altLang="it-IT" sz="2000" smtClean="0">
              <a:latin typeface="Arial Narrow" panose="020B0606020202030204" pitchFamily="34" charset="0"/>
            </a:endParaRP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205038"/>
            <a:ext cx="2200275"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4184650"/>
            <a:ext cx="2208213"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a:t>
            </a:r>
            <a:r>
              <a:rPr lang="it-IT" altLang="it-IT" sz="1050" dirty="0" err="1" smtClean="0">
                <a:solidFill>
                  <a:srgbClr val="FFFFFF"/>
                </a:solidFill>
              </a:rPr>
              <a:t>May</a:t>
            </a:r>
            <a:r>
              <a:rPr lang="it-IT" altLang="it-IT" sz="1050" dirty="0" smtClean="0">
                <a:solidFill>
                  <a:srgbClr val="FFFFFF"/>
                </a:solidFill>
              </a:rPr>
              <a:t>  28-30 2015</a:t>
            </a:r>
            <a:endParaRPr lang="it-IT" altLang="it-IT" sz="1050" dirty="0">
              <a:solidFill>
                <a:srgbClr val="FFFFFF"/>
              </a:solidFill>
            </a:endParaRPr>
          </a:p>
          <a:p>
            <a:pPr>
              <a:defRPr/>
            </a:pPr>
            <a:endParaRPr lang="it-IT" altLang="it-IT"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58ABACFD-F042-4A44-987E-3124301EC52E}" type="slidenum">
              <a:rPr lang="it-IT" altLang="it-IT" sz="1000">
                <a:solidFill>
                  <a:srgbClr val="FFFFFF"/>
                </a:solidFill>
              </a:rPr>
              <a:pPr>
                <a:spcBef>
                  <a:spcPct val="0"/>
                </a:spcBef>
                <a:buClrTx/>
                <a:buSzTx/>
                <a:buFontTx/>
                <a:buNone/>
              </a:pPr>
              <a:t>6</a:t>
            </a:fld>
            <a:endParaRPr lang="it-IT" altLang="it-IT" sz="1000">
              <a:solidFill>
                <a:srgbClr val="FFFFFF"/>
              </a:solidFill>
            </a:endParaRPr>
          </a:p>
        </p:txBody>
      </p:sp>
      <p:sp>
        <p:nvSpPr>
          <p:cNvPr id="343042" name="Rectangle 2"/>
          <p:cNvSpPr>
            <a:spLocks noGrp="1" noChangeArrowheads="1"/>
          </p:cNvSpPr>
          <p:nvPr>
            <p:ph type="title"/>
          </p:nvPr>
        </p:nvSpPr>
        <p:spPr>
          <a:xfrm>
            <a:off x="468313" y="296863"/>
            <a:ext cx="8229600" cy="1139825"/>
          </a:xfrm>
          <a:ln w="25400">
            <a:solidFill>
              <a:schemeClr val="tx1"/>
            </a:solidFill>
            <a:miter lim="800000"/>
            <a:headEnd/>
            <a:tailEnd/>
          </a:ln>
        </p:spPr>
        <p:txBody>
          <a:bodyPr/>
          <a:lstStyle/>
          <a:p>
            <a:pPr eaLnBrk="1" hangingPunct="1">
              <a:defRPr/>
            </a:pPr>
            <a:r>
              <a:rPr lang="it-IT" altLang="it-IT" sz="4000" b="1" dirty="0" err="1" smtClean="0">
                <a:latin typeface="Arial Narrow" panose="020B0606020202030204" pitchFamily="34" charset="0"/>
              </a:rPr>
              <a:t>Gaminger</a:t>
            </a:r>
            <a:r>
              <a:rPr lang="it-IT" altLang="it-IT" sz="4000" b="1" dirty="0" smtClean="0">
                <a:latin typeface="Arial Narrow" panose="020B0606020202030204" pitchFamily="34" charset="0"/>
              </a:rPr>
              <a:t> </a:t>
            </a:r>
            <a:r>
              <a:rPr lang="it-IT" altLang="it-IT" sz="4000" b="1" dirty="0" err="1" smtClean="0">
                <a:latin typeface="Arial Narrow" panose="020B0606020202030204" pitchFamily="34" charset="0"/>
              </a:rPr>
              <a:t>Initiative</a:t>
            </a:r>
            <a:r>
              <a:rPr lang="it-IT" altLang="it-IT" sz="4000" b="1" dirty="0" smtClean="0">
                <a:latin typeface="Arial Narrow" panose="020B0606020202030204" pitchFamily="34" charset="0"/>
              </a:rPr>
              <a:t> </a:t>
            </a:r>
            <a:r>
              <a:rPr lang="it-IT" altLang="it-IT" sz="3200" i="1" dirty="0" smtClean="0">
                <a:latin typeface="Arial Narrow" panose="020B0606020202030204" pitchFamily="34" charset="0"/>
              </a:rPr>
              <a:t/>
            </a:r>
            <a:br>
              <a:rPr lang="it-IT" altLang="it-IT" sz="3200" i="1" dirty="0" smtClean="0">
                <a:latin typeface="Arial Narrow" panose="020B0606020202030204" pitchFamily="34" charset="0"/>
              </a:rPr>
            </a:br>
            <a:r>
              <a:rPr lang="it-IT" altLang="it-IT" sz="2800" dirty="0" err="1" smtClean="0">
                <a:solidFill>
                  <a:srgbClr val="FFCC66"/>
                </a:solidFill>
                <a:latin typeface="Arial Narrow" panose="020B0606020202030204" pitchFamily="34" charset="0"/>
              </a:rPr>
              <a:t>History</a:t>
            </a:r>
            <a:r>
              <a:rPr lang="it-IT" altLang="it-IT" sz="2800" dirty="0" smtClean="0">
                <a:solidFill>
                  <a:srgbClr val="FFCC66"/>
                </a:solidFill>
                <a:latin typeface="Arial Narrow" panose="020B0606020202030204" pitchFamily="34" charset="0"/>
              </a:rPr>
              <a:t> and </a:t>
            </a:r>
            <a:r>
              <a:rPr lang="it-IT" altLang="it-IT" sz="2800" dirty="0" err="1" smtClean="0">
                <a:solidFill>
                  <a:srgbClr val="FFCC66"/>
                </a:solidFill>
                <a:latin typeface="Arial Narrow" panose="020B0606020202030204" pitchFamily="34" charset="0"/>
              </a:rPr>
              <a:t>Evolution</a:t>
            </a:r>
            <a:endParaRPr lang="it-IT" altLang="it-IT" sz="2400" dirty="0" smtClean="0">
              <a:solidFill>
                <a:srgbClr val="FFCC66"/>
              </a:solidFill>
              <a:latin typeface="Arial Narrow" panose="020B0606020202030204" pitchFamily="34" charset="0"/>
            </a:endParaRPr>
          </a:p>
        </p:txBody>
      </p:sp>
      <p:sp>
        <p:nvSpPr>
          <p:cNvPr id="343043" name="Rectangle 3"/>
          <p:cNvSpPr>
            <a:spLocks noGrp="1" noChangeArrowheads="1"/>
          </p:cNvSpPr>
          <p:nvPr>
            <p:ph type="body" idx="1"/>
          </p:nvPr>
        </p:nvSpPr>
        <p:spPr>
          <a:xfrm>
            <a:off x="431800" y="95250"/>
            <a:ext cx="5256213" cy="6070600"/>
          </a:xfrm>
        </p:spPr>
        <p:txBody>
          <a:bodyPr/>
          <a:lstStyle/>
          <a:p>
            <a:pPr eaLnBrk="1" hangingPunct="1">
              <a:lnSpc>
                <a:spcPct val="80000"/>
              </a:lnSpc>
              <a:buFont typeface="Wingdings" pitchFamily="2" charset="2"/>
              <a:buChar char="q"/>
              <a:defRPr/>
            </a:pPr>
            <a:endParaRPr lang="it-IT" altLang="it-IT" sz="800" dirty="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dirty="0" smtClean="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dirty="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dirty="0" smtClean="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dirty="0" smtClean="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r>
              <a:rPr lang="en-US" altLang="it-IT" sz="2000" dirty="0" smtClean="0">
                <a:effectLst/>
                <a:latin typeface="Arial Narrow" panose="020B0606020202030204" pitchFamily="34" charset="0"/>
              </a:rPr>
              <a:t>In </a:t>
            </a:r>
            <a:r>
              <a:rPr lang="en-US" altLang="it-IT" sz="2000" dirty="0">
                <a:effectLst/>
                <a:latin typeface="Arial Narrow" panose="020B0606020202030204" pitchFamily="34" charset="0"/>
              </a:rPr>
              <a:t>2002, the GI has signed a Memorandum of Understanding with the CIOR - </a:t>
            </a:r>
            <a:r>
              <a:rPr lang="en-US" altLang="it-IT" sz="2000" dirty="0" smtClean="0">
                <a:effectLst/>
                <a:latin typeface="Arial Narrow" panose="020B0606020202030204" pitchFamily="34" charset="0"/>
              </a:rPr>
              <a:t>.”</a:t>
            </a:r>
            <a:r>
              <a:rPr lang="en-US" altLang="it-IT" sz="2000" i="1" dirty="0" err="1" smtClean="0">
                <a:effectLst/>
                <a:latin typeface="Arial Narrow" panose="020B0606020202030204" pitchFamily="34" charset="0"/>
              </a:rPr>
              <a:t>Confédération</a:t>
            </a:r>
            <a:r>
              <a:rPr lang="en-US" altLang="it-IT" sz="2000" i="1" dirty="0" smtClean="0">
                <a:effectLst/>
                <a:latin typeface="Arial Narrow" panose="020B0606020202030204" pitchFamily="34" charset="0"/>
              </a:rPr>
              <a:t> </a:t>
            </a:r>
            <a:r>
              <a:rPr lang="en-US" altLang="it-IT" sz="2000" i="1" dirty="0" err="1">
                <a:effectLst/>
                <a:latin typeface="Arial Narrow" panose="020B0606020202030204" pitchFamily="34" charset="0"/>
              </a:rPr>
              <a:t>Interalliée</a:t>
            </a:r>
            <a:r>
              <a:rPr lang="en-US" altLang="it-IT" sz="2000" i="1" dirty="0">
                <a:effectLst/>
                <a:latin typeface="Arial Narrow" panose="020B0606020202030204" pitchFamily="34" charset="0"/>
              </a:rPr>
              <a:t> des </a:t>
            </a:r>
            <a:r>
              <a:rPr lang="en-US" altLang="it-IT" sz="2000" i="1" dirty="0" err="1">
                <a:effectLst/>
                <a:latin typeface="Arial Narrow" panose="020B0606020202030204" pitchFamily="34" charset="0"/>
              </a:rPr>
              <a:t>Officiers</a:t>
            </a:r>
            <a:r>
              <a:rPr lang="en-US" altLang="it-IT" sz="2000" i="1" dirty="0">
                <a:effectLst/>
                <a:latin typeface="Arial Narrow" panose="020B0606020202030204" pitchFamily="34" charset="0"/>
              </a:rPr>
              <a:t> de </a:t>
            </a:r>
            <a:r>
              <a:rPr lang="en-US" altLang="it-IT" sz="2000" i="1" dirty="0" err="1" smtClean="0">
                <a:effectLst/>
                <a:latin typeface="Arial Narrow" panose="020B0606020202030204" pitchFamily="34" charset="0"/>
              </a:rPr>
              <a:t>Réserve</a:t>
            </a:r>
            <a:r>
              <a:rPr lang="en-US" altLang="it-IT" sz="2000" i="1" dirty="0" smtClean="0">
                <a:effectLst/>
                <a:latin typeface="Arial Narrow" panose="020B0606020202030204" pitchFamily="34" charset="0"/>
              </a:rPr>
              <a:t>”, </a:t>
            </a:r>
            <a:r>
              <a:rPr lang="en-US" altLang="it-IT" sz="2000" dirty="0">
                <a:effectLst/>
                <a:latin typeface="Arial Narrow" panose="020B0606020202030204" pitchFamily="34" charset="0"/>
              </a:rPr>
              <a:t>welcoming Reserve Officers of NATO and that includes among its member countries even many of the Countries belonging to the GI.</a:t>
            </a:r>
          </a:p>
          <a:p>
            <a:pPr algn="just" eaLnBrk="1" hangingPunct="1">
              <a:lnSpc>
                <a:spcPct val="80000"/>
              </a:lnSpc>
              <a:spcBef>
                <a:spcPts val="600"/>
              </a:spcBef>
              <a:spcAft>
                <a:spcPts val="1800"/>
              </a:spcAft>
              <a:buFont typeface="Wingdings" pitchFamily="2" charset="2"/>
              <a:buChar char="q"/>
              <a:defRPr/>
            </a:pPr>
            <a:r>
              <a:rPr lang="en-US" altLang="it-IT" sz="2000" dirty="0" smtClean="0">
                <a:effectLst/>
                <a:latin typeface="Arial Narrow" panose="020B0606020202030204" pitchFamily="34" charset="0"/>
              </a:rPr>
              <a:t>Both </a:t>
            </a:r>
            <a:r>
              <a:rPr lang="en-US" altLang="it-IT" sz="2000" dirty="0">
                <a:effectLst/>
                <a:latin typeface="Arial Narrow" panose="020B0606020202030204" pitchFamily="34" charset="0"/>
              </a:rPr>
              <a:t>Organizations, while working closely, however,  remain independent and autonomous in their respective spheres of </a:t>
            </a:r>
            <a:r>
              <a:rPr lang="en-US" altLang="it-IT" sz="2000" dirty="0" smtClean="0">
                <a:effectLst/>
                <a:latin typeface="Arial Narrow" panose="020B0606020202030204" pitchFamily="34" charset="0"/>
              </a:rPr>
              <a:t>competence </a:t>
            </a:r>
          </a:p>
          <a:p>
            <a:pPr algn="just" eaLnBrk="1" hangingPunct="1">
              <a:lnSpc>
                <a:spcPct val="80000"/>
              </a:lnSpc>
              <a:spcBef>
                <a:spcPts val="600"/>
              </a:spcBef>
              <a:spcAft>
                <a:spcPts val="1800"/>
              </a:spcAft>
              <a:buFont typeface="Wingdings" pitchFamily="2" charset="2"/>
              <a:buChar char="q"/>
              <a:defRPr/>
            </a:pPr>
            <a:endParaRPr lang="it-IT" altLang="it-IT" sz="2000" dirty="0" smtClean="0">
              <a:latin typeface="Arial Narrow" panose="020B0606020202030204" pitchFamily="34" charset="0"/>
            </a:endParaRP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4113213"/>
            <a:ext cx="16652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349500"/>
            <a:ext cx="10128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a:t>
            </a:r>
            <a:r>
              <a:rPr lang="it-IT" altLang="it-IT" sz="1050" dirty="0" err="1" smtClean="0">
                <a:solidFill>
                  <a:srgbClr val="FFFFFF"/>
                </a:solidFill>
              </a:rPr>
              <a:t>May</a:t>
            </a:r>
            <a:r>
              <a:rPr lang="it-IT" altLang="it-IT" sz="1050" dirty="0" smtClean="0">
                <a:solidFill>
                  <a:srgbClr val="FFFFFF"/>
                </a:solidFill>
              </a:rPr>
              <a:t>  28-30 2015</a:t>
            </a:r>
            <a:endParaRPr lang="it-IT" altLang="it-IT" sz="1050" dirty="0">
              <a:solidFill>
                <a:srgbClr val="FFFFFF"/>
              </a:solidFill>
            </a:endParaRPr>
          </a:p>
          <a:p>
            <a:pPr>
              <a:defRPr/>
            </a:pPr>
            <a:endParaRPr lang="it-IT" altLang="it-IT"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E3975514-49DE-480A-A7AF-980E4650F5B6}" type="slidenum">
              <a:rPr lang="it-IT" altLang="it-IT" sz="1000">
                <a:solidFill>
                  <a:srgbClr val="FFFFFF"/>
                </a:solidFill>
              </a:rPr>
              <a:pPr>
                <a:spcBef>
                  <a:spcPct val="0"/>
                </a:spcBef>
                <a:buClrTx/>
                <a:buSzTx/>
                <a:buFontTx/>
                <a:buNone/>
              </a:pPr>
              <a:t>7</a:t>
            </a:fld>
            <a:endParaRPr lang="it-IT" altLang="it-IT" sz="1000">
              <a:solidFill>
                <a:srgbClr val="FFFFFF"/>
              </a:solidFill>
            </a:endParaRPr>
          </a:p>
        </p:txBody>
      </p:sp>
      <p:sp>
        <p:nvSpPr>
          <p:cNvPr id="343042" name="Rectangle 2"/>
          <p:cNvSpPr>
            <a:spLocks noGrp="1" noChangeArrowheads="1"/>
          </p:cNvSpPr>
          <p:nvPr>
            <p:ph type="title"/>
          </p:nvPr>
        </p:nvSpPr>
        <p:spPr>
          <a:xfrm>
            <a:off x="468313" y="296863"/>
            <a:ext cx="8229600" cy="1139825"/>
          </a:xfrm>
          <a:ln w="25400">
            <a:solidFill>
              <a:schemeClr val="tx1"/>
            </a:solidFill>
            <a:miter lim="800000"/>
            <a:headEnd/>
            <a:tailEnd/>
          </a:ln>
        </p:spPr>
        <p:txBody>
          <a:bodyPr/>
          <a:lstStyle/>
          <a:p>
            <a:pPr eaLnBrk="1" hangingPunct="1">
              <a:defRPr/>
            </a:pPr>
            <a:r>
              <a:rPr lang="it-IT" altLang="it-IT" sz="4000" b="1" dirty="0" err="1" smtClean="0">
                <a:latin typeface="Arial Narrow" panose="020B0606020202030204" pitchFamily="34" charset="0"/>
              </a:rPr>
              <a:t>Gaminger</a:t>
            </a:r>
            <a:r>
              <a:rPr lang="it-IT" altLang="it-IT" sz="4000" b="1" dirty="0" smtClean="0">
                <a:latin typeface="Arial Narrow" panose="020B0606020202030204" pitchFamily="34" charset="0"/>
              </a:rPr>
              <a:t> </a:t>
            </a:r>
            <a:r>
              <a:rPr lang="it-IT" altLang="it-IT" sz="4000" b="1" dirty="0" err="1" smtClean="0">
                <a:latin typeface="Arial Narrow" panose="020B0606020202030204" pitchFamily="34" charset="0"/>
              </a:rPr>
              <a:t>Initiative</a:t>
            </a:r>
            <a:r>
              <a:rPr lang="it-IT" altLang="it-IT" sz="4000" b="1" dirty="0" smtClean="0">
                <a:latin typeface="Arial Narrow" panose="020B0606020202030204" pitchFamily="34" charset="0"/>
              </a:rPr>
              <a:t> </a:t>
            </a:r>
            <a:r>
              <a:rPr lang="it-IT" altLang="it-IT" sz="3200" i="1" dirty="0" smtClean="0">
                <a:latin typeface="Arial Narrow" panose="020B0606020202030204" pitchFamily="34" charset="0"/>
              </a:rPr>
              <a:t/>
            </a:r>
            <a:br>
              <a:rPr lang="it-IT" altLang="it-IT" sz="3200" i="1" dirty="0" smtClean="0">
                <a:latin typeface="Arial Narrow" panose="020B0606020202030204" pitchFamily="34" charset="0"/>
              </a:rPr>
            </a:br>
            <a:r>
              <a:rPr lang="it-IT" altLang="it-IT" sz="2800" dirty="0" err="1" smtClean="0">
                <a:solidFill>
                  <a:srgbClr val="FFCC66"/>
                </a:solidFill>
                <a:latin typeface="Arial Narrow" panose="020B0606020202030204" pitchFamily="34" charset="0"/>
              </a:rPr>
              <a:t>History</a:t>
            </a:r>
            <a:r>
              <a:rPr lang="it-IT" altLang="it-IT" sz="2800" dirty="0" smtClean="0">
                <a:solidFill>
                  <a:srgbClr val="FFCC66"/>
                </a:solidFill>
                <a:latin typeface="Arial Narrow" panose="020B0606020202030204" pitchFamily="34" charset="0"/>
              </a:rPr>
              <a:t> and </a:t>
            </a:r>
            <a:r>
              <a:rPr lang="it-IT" altLang="it-IT" sz="2800" dirty="0" err="1" smtClean="0">
                <a:solidFill>
                  <a:srgbClr val="FFCC66"/>
                </a:solidFill>
                <a:latin typeface="Arial Narrow" panose="020B0606020202030204" pitchFamily="34" charset="0"/>
              </a:rPr>
              <a:t>Evolution</a:t>
            </a:r>
            <a:endParaRPr lang="it-IT" altLang="it-IT" sz="2400" dirty="0" smtClean="0">
              <a:solidFill>
                <a:srgbClr val="FFCC66"/>
              </a:solidFill>
              <a:latin typeface="Arial Narrow" panose="020B0606020202030204" pitchFamily="34" charset="0"/>
            </a:endParaRPr>
          </a:p>
        </p:txBody>
      </p:sp>
      <p:sp>
        <p:nvSpPr>
          <p:cNvPr id="343043" name="Rectangle 3"/>
          <p:cNvSpPr>
            <a:spLocks noGrp="1" noChangeArrowheads="1"/>
          </p:cNvSpPr>
          <p:nvPr>
            <p:ph type="body" idx="1"/>
          </p:nvPr>
        </p:nvSpPr>
        <p:spPr>
          <a:xfrm>
            <a:off x="395288" y="80963"/>
            <a:ext cx="5616575" cy="6069012"/>
          </a:xfrm>
        </p:spPr>
        <p:txBody>
          <a:bodyPr/>
          <a:lstStyle/>
          <a:p>
            <a:pPr eaLnBrk="1" hangingPunct="1">
              <a:lnSpc>
                <a:spcPct val="80000"/>
              </a:lnSpc>
              <a:buFont typeface="Wingdings" pitchFamily="2" charset="2"/>
              <a:buChar char="q"/>
              <a:defRPr/>
            </a:pPr>
            <a:endParaRPr lang="it-IT" altLang="it-IT" sz="800" smtClean="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smtClean="0">
              <a:effectLst/>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endParaRPr lang="en-US" altLang="it-IT" sz="2000" smtClean="0">
              <a:effectLst/>
              <a:latin typeface="Arial Narrow" panose="020B0606020202030204" pitchFamily="34" charset="0"/>
            </a:endParaRPr>
          </a:p>
          <a:p>
            <a:pPr algn="just" eaLnBrk="1" hangingPunct="1">
              <a:lnSpc>
                <a:spcPct val="80000"/>
              </a:lnSpc>
              <a:spcBef>
                <a:spcPts val="600"/>
              </a:spcBef>
              <a:buFont typeface="Wingdings" pitchFamily="2" charset="2"/>
              <a:buChar char="q"/>
              <a:defRPr/>
            </a:pPr>
            <a:endParaRPr lang="en-US" altLang="it-IT" sz="800" smtClean="0">
              <a:effectLst/>
              <a:latin typeface="Arial Narrow" panose="020B0606020202030204" pitchFamily="34" charset="0"/>
            </a:endParaRPr>
          </a:p>
          <a:p>
            <a:pPr algn="just" eaLnBrk="1" hangingPunct="1">
              <a:lnSpc>
                <a:spcPct val="80000"/>
              </a:lnSpc>
              <a:spcBef>
                <a:spcPts val="600"/>
              </a:spcBef>
              <a:spcAft>
                <a:spcPts val="1200"/>
              </a:spcAft>
              <a:buFont typeface="Wingdings" pitchFamily="2" charset="2"/>
              <a:buChar char="q"/>
              <a:defRPr/>
            </a:pPr>
            <a:endParaRPr lang="en-US" altLang="it-IT" sz="800" smtClean="0">
              <a:effectLst/>
              <a:latin typeface="Arial Narrow" panose="020B0606020202030204" pitchFamily="34" charset="0"/>
            </a:endParaRP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In 2004, the Country  Delegates of </a:t>
            </a:r>
            <a:r>
              <a:rPr lang="en-US" altLang="it-IT" sz="1600" i="1" smtClean="0">
                <a:effectLst/>
                <a:latin typeface="Arial Narrow" panose="020B0606020202030204" pitchFamily="34" charset="0"/>
              </a:rPr>
              <a:t>Gaminger Initiative  </a:t>
            </a:r>
            <a:r>
              <a:rPr lang="en-US" altLang="it-IT" sz="1600" smtClean="0">
                <a:effectLst/>
                <a:latin typeface="Arial Narrow" panose="020B0606020202030204" pitchFamily="34" charset="0"/>
              </a:rPr>
              <a:t>decided in favor of a  </a:t>
            </a:r>
            <a:r>
              <a:rPr lang="en-US" altLang="it-IT" sz="1600" i="1" smtClean="0">
                <a:effectLst/>
                <a:latin typeface="Arial Narrow" panose="020B0606020202030204" pitchFamily="34" charset="0"/>
              </a:rPr>
              <a:t>Reorientation  Pr</a:t>
            </a:r>
            <a:r>
              <a:rPr lang="en-US" altLang="it-IT" sz="1600" smtClean="0">
                <a:effectLst/>
                <a:latin typeface="Arial Narrow" panose="020B0606020202030204" pitchFamily="34" charset="0"/>
              </a:rPr>
              <a:t>ocess  if its </a:t>
            </a:r>
            <a:r>
              <a:rPr lang="en-US" altLang="it-IT" sz="1600" i="1" smtClean="0">
                <a:effectLst/>
                <a:latin typeface="Arial Narrow" panose="020B0606020202030204" pitchFamily="34" charset="0"/>
              </a:rPr>
              <a:t>Mission</a:t>
            </a:r>
            <a:r>
              <a:rPr lang="en-US" altLang="it-IT" sz="1600" smtClean="0">
                <a:effectLst/>
                <a:latin typeface="Arial Narrow" panose="020B0606020202030204" pitchFamily="34" charset="0"/>
              </a:rPr>
              <a:t> and </a:t>
            </a:r>
            <a:r>
              <a:rPr lang="en-US" altLang="it-IT" sz="1600" i="1" smtClean="0">
                <a:effectLst/>
                <a:latin typeface="Arial Narrow" panose="020B0606020202030204" pitchFamily="34" charset="0"/>
              </a:rPr>
              <a:t>Goals</a:t>
            </a: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The Gaminger Initiative is now focused on important issues of </a:t>
            </a:r>
            <a:r>
              <a:rPr lang="en-US" altLang="it-IT" sz="1400" b="1" smtClean="0">
                <a:effectLst/>
                <a:latin typeface="Arial Narrow" panose="020B0606020202030204" pitchFamily="34" charset="0"/>
              </a:rPr>
              <a:t>European Security Policy </a:t>
            </a:r>
            <a:r>
              <a:rPr lang="en-US" altLang="it-IT" sz="1400" smtClean="0">
                <a:effectLst/>
                <a:latin typeface="Arial Narrow" panose="020B0606020202030204" pitchFamily="34" charset="0"/>
              </a:rPr>
              <a:t>and </a:t>
            </a:r>
            <a:r>
              <a:rPr lang="en-US" altLang="it-IT" sz="1400" b="1" smtClean="0">
                <a:effectLst/>
                <a:latin typeface="Arial Narrow" panose="020B0606020202030204" pitchFamily="34" charset="0"/>
              </a:rPr>
              <a:t>Military Affairs</a:t>
            </a:r>
            <a:r>
              <a:rPr lang="en-US" altLang="it-IT" sz="1600" smtClean="0">
                <a:effectLst/>
                <a:latin typeface="Arial Narrow" panose="020B0606020202030204" pitchFamily="34" charset="0"/>
              </a:rPr>
              <a:t>. </a:t>
            </a: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It is a regional, Middle-European platform of their Officers- and Reservists Associations, which are accepted from policy and armed forces in their Countries</a:t>
            </a: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The Gaminger Initiative is  at work on a level under policy and armed forces in the sense of national and European Defense</a:t>
            </a:r>
            <a:r>
              <a:rPr lang="it-IT" altLang="it-IT" sz="1600" smtClean="0">
                <a:effectLst/>
                <a:latin typeface="Arial Narrow" panose="020B0606020202030204" pitchFamily="34" charset="0"/>
              </a:rPr>
              <a:t> C</a:t>
            </a:r>
            <a:r>
              <a:rPr lang="en-US" altLang="it-IT" sz="1600" smtClean="0">
                <a:effectLst/>
                <a:latin typeface="Arial Narrow" panose="020B0606020202030204" pitchFamily="34" charset="0"/>
              </a:rPr>
              <a:t>apability. </a:t>
            </a: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 Main emphasis is the role of reservists in more and more professionalized armed forces and the role of armed forces in Europe.</a:t>
            </a:r>
          </a:p>
          <a:p>
            <a:pPr algn="just" eaLnBrk="1" hangingPunct="1">
              <a:lnSpc>
                <a:spcPct val="80000"/>
              </a:lnSpc>
              <a:spcBef>
                <a:spcPts val="600"/>
              </a:spcBef>
              <a:spcAft>
                <a:spcPts val="1200"/>
              </a:spcAft>
              <a:buFont typeface="Wingdings" pitchFamily="2" charset="2"/>
              <a:buChar char="q"/>
              <a:defRPr/>
            </a:pPr>
            <a:r>
              <a:rPr lang="en-US" altLang="it-IT" sz="1600" smtClean="0">
                <a:effectLst/>
                <a:latin typeface="Arial Narrow" panose="020B0606020202030204" pitchFamily="34" charset="0"/>
              </a:rPr>
              <a:t> The Gaminger  Initiative makes a contribution, that the very reduced armed forces can hold the contact to the society and that the required specialists and reservists are educated well </a:t>
            </a:r>
          </a:p>
          <a:p>
            <a:pPr algn="just" eaLnBrk="1" hangingPunct="1">
              <a:lnSpc>
                <a:spcPct val="80000"/>
              </a:lnSpc>
              <a:spcBef>
                <a:spcPts val="600"/>
              </a:spcBef>
              <a:spcAft>
                <a:spcPts val="1200"/>
              </a:spcAft>
              <a:buFont typeface="Wingdings" pitchFamily="2" charset="2"/>
              <a:buChar char="q"/>
              <a:defRPr/>
            </a:pPr>
            <a:endParaRPr lang="it-IT" altLang="it-IT" sz="1600" smtClean="0">
              <a:latin typeface="Arial Narrow" panose="020B0606020202030204" pitchFamily="34" charset="0"/>
            </a:endParaRP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5" y="2024063"/>
            <a:ext cx="1828800" cy="121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12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3638550"/>
            <a:ext cx="1822450" cy="12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12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5049838"/>
            <a:ext cx="1966912"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altLang="it-IT" sz="1050" dirty="0">
                <a:solidFill>
                  <a:srgbClr val="FFFFFF"/>
                </a:solidFill>
              </a:rPr>
              <a:t>Gaming </a:t>
            </a:r>
            <a:r>
              <a:rPr lang="it-IT" altLang="it-IT" sz="1050" dirty="0" smtClean="0">
                <a:solidFill>
                  <a:srgbClr val="FFFFFF"/>
                </a:solidFill>
              </a:rPr>
              <a:t>I </a:t>
            </a:r>
            <a:r>
              <a:rPr lang="it-IT" altLang="it-IT" sz="1050" dirty="0">
                <a:solidFill>
                  <a:srgbClr val="FFFFFF"/>
                </a:solidFill>
              </a:rPr>
              <a:t>Meeting</a:t>
            </a:r>
          </a:p>
          <a:p>
            <a:pPr>
              <a:defRPr/>
            </a:pPr>
            <a:r>
              <a:rPr lang="it-IT" altLang="it-IT" sz="1050" dirty="0" smtClean="0">
                <a:solidFill>
                  <a:srgbClr val="FFFFFF"/>
                </a:solidFill>
              </a:rPr>
              <a:t>Maribor, </a:t>
            </a:r>
            <a:r>
              <a:rPr lang="it-IT" altLang="it-IT" sz="1050" dirty="0" err="1" smtClean="0">
                <a:solidFill>
                  <a:srgbClr val="FFFFFF"/>
                </a:solidFill>
              </a:rPr>
              <a:t>May</a:t>
            </a:r>
            <a:r>
              <a:rPr lang="it-IT" altLang="it-IT" sz="1050" dirty="0" smtClean="0">
                <a:solidFill>
                  <a:srgbClr val="FFFFFF"/>
                </a:solidFill>
              </a:rPr>
              <a:t>  28-30 2015</a:t>
            </a:r>
            <a:endParaRPr lang="it-IT" altLang="it-IT" sz="1050" dirty="0">
              <a:solidFill>
                <a:srgbClr val="FFFFFF"/>
              </a:solidFill>
            </a:endParaRPr>
          </a:p>
          <a:p>
            <a:pPr>
              <a:defRPr/>
            </a:pPr>
            <a:endParaRPr lang="it-IT" altLang="it-IT" dirty="0">
              <a:solidFill>
                <a:srgbClr val="FFFFFF"/>
              </a:solidFill>
            </a:endParaRPr>
          </a:p>
        </p:txBody>
      </p:sp>
      <p:sp>
        <p:nvSpPr>
          <p:cNvPr id="6" name="Segnaposto numero diapositiva 5"/>
          <p:cNvSpPr>
            <a:spLocks noGrp="1"/>
          </p:cNvSpPr>
          <p:nvPr>
            <p:ph type="sldNum" sz="quarter" idx="12"/>
          </p:nvPr>
        </p:nvSpPr>
        <p:spPr/>
        <p:txBody>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fld id="{C3EB2CED-93A6-4A18-8A01-50216B96232F}" type="slidenum">
              <a:rPr lang="it-IT" altLang="it-IT" sz="1000">
                <a:solidFill>
                  <a:srgbClr val="FFFFFF"/>
                </a:solidFill>
              </a:rPr>
              <a:pPr>
                <a:spcBef>
                  <a:spcPct val="0"/>
                </a:spcBef>
                <a:buClrTx/>
                <a:buSzTx/>
                <a:buFontTx/>
                <a:buNone/>
              </a:pPr>
              <a:t>8</a:t>
            </a:fld>
            <a:endParaRPr lang="it-IT" altLang="it-IT" sz="1000">
              <a:solidFill>
                <a:srgbClr val="FFFFFF"/>
              </a:solidFill>
            </a:endParaRPr>
          </a:p>
        </p:txBody>
      </p:sp>
      <p:sp>
        <p:nvSpPr>
          <p:cNvPr id="343042" name="Rectangle 2"/>
          <p:cNvSpPr>
            <a:spLocks noGrp="1" noChangeArrowheads="1"/>
          </p:cNvSpPr>
          <p:nvPr>
            <p:ph type="title"/>
          </p:nvPr>
        </p:nvSpPr>
        <p:spPr>
          <a:xfrm>
            <a:off x="468313" y="296863"/>
            <a:ext cx="8229600" cy="1139825"/>
          </a:xfrm>
          <a:ln w="25400">
            <a:solidFill>
              <a:schemeClr val="tx1"/>
            </a:solidFill>
            <a:miter lim="800000"/>
            <a:headEnd/>
            <a:tailEnd/>
          </a:ln>
        </p:spPr>
        <p:txBody>
          <a:bodyPr/>
          <a:lstStyle/>
          <a:p>
            <a:pPr eaLnBrk="1" hangingPunct="1">
              <a:defRPr/>
            </a:pPr>
            <a:r>
              <a:rPr lang="it-IT" altLang="it-IT" sz="4000" b="1" dirty="0" err="1" smtClean="0">
                <a:latin typeface="Arial Narrow" panose="020B0606020202030204" pitchFamily="34" charset="0"/>
              </a:rPr>
              <a:t>Gaminger</a:t>
            </a:r>
            <a:r>
              <a:rPr lang="it-IT" altLang="it-IT" sz="4000" b="1" dirty="0" smtClean="0">
                <a:latin typeface="Arial Narrow" panose="020B0606020202030204" pitchFamily="34" charset="0"/>
              </a:rPr>
              <a:t> </a:t>
            </a:r>
            <a:r>
              <a:rPr lang="it-IT" altLang="it-IT" sz="4000" b="1" dirty="0" err="1" smtClean="0">
                <a:latin typeface="Arial Narrow" panose="020B0606020202030204" pitchFamily="34" charset="0"/>
              </a:rPr>
              <a:t>Initiative</a:t>
            </a:r>
            <a:r>
              <a:rPr lang="it-IT" altLang="it-IT" sz="4000" b="1" dirty="0" smtClean="0">
                <a:latin typeface="Arial Narrow" panose="020B0606020202030204" pitchFamily="34" charset="0"/>
              </a:rPr>
              <a:t> </a:t>
            </a:r>
            <a:r>
              <a:rPr lang="it-IT" altLang="it-IT" sz="3200" i="1" dirty="0" smtClean="0">
                <a:latin typeface="Arial Narrow" panose="020B0606020202030204" pitchFamily="34" charset="0"/>
              </a:rPr>
              <a:t/>
            </a:r>
            <a:br>
              <a:rPr lang="it-IT" altLang="it-IT" sz="3200" i="1" dirty="0" smtClean="0">
                <a:latin typeface="Arial Narrow" panose="020B0606020202030204" pitchFamily="34" charset="0"/>
              </a:rPr>
            </a:br>
            <a:r>
              <a:rPr lang="it-IT" altLang="it-IT" sz="2800" dirty="0" err="1" smtClean="0">
                <a:solidFill>
                  <a:srgbClr val="FFCC66"/>
                </a:solidFill>
                <a:latin typeface="Arial Narrow" panose="020B0606020202030204" pitchFamily="34" charset="0"/>
              </a:rPr>
              <a:t>History</a:t>
            </a:r>
            <a:r>
              <a:rPr lang="it-IT" altLang="it-IT" sz="2800" dirty="0" smtClean="0">
                <a:solidFill>
                  <a:srgbClr val="FFCC66"/>
                </a:solidFill>
                <a:latin typeface="Arial Narrow" panose="020B0606020202030204" pitchFamily="34" charset="0"/>
              </a:rPr>
              <a:t> and </a:t>
            </a:r>
            <a:r>
              <a:rPr lang="it-IT" altLang="it-IT" sz="2800" dirty="0" err="1" smtClean="0">
                <a:solidFill>
                  <a:srgbClr val="FFCC66"/>
                </a:solidFill>
                <a:latin typeface="Arial Narrow" panose="020B0606020202030204" pitchFamily="34" charset="0"/>
              </a:rPr>
              <a:t>Evolution</a:t>
            </a:r>
            <a:endParaRPr lang="it-IT" altLang="it-IT" sz="2400" dirty="0" smtClean="0">
              <a:solidFill>
                <a:srgbClr val="FFCC66"/>
              </a:solidFill>
              <a:latin typeface="Arial Narrow" panose="020B0606020202030204" pitchFamily="34" charset="0"/>
            </a:endParaRPr>
          </a:p>
        </p:txBody>
      </p:sp>
      <p:sp>
        <p:nvSpPr>
          <p:cNvPr id="343043" name="Rectangle 3"/>
          <p:cNvSpPr>
            <a:spLocks noGrp="1" noChangeArrowheads="1"/>
          </p:cNvSpPr>
          <p:nvPr>
            <p:ph type="body" idx="1"/>
          </p:nvPr>
        </p:nvSpPr>
        <p:spPr>
          <a:xfrm>
            <a:off x="431800" y="1881188"/>
            <a:ext cx="5545138" cy="4560887"/>
          </a:xfrm>
        </p:spPr>
        <p:txBody>
          <a:bodyPr/>
          <a:lstStyle/>
          <a:p>
            <a:pPr eaLnBrk="1" hangingPunct="1">
              <a:lnSpc>
                <a:spcPct val="80000"/>
              </a:lnSpc>
              <a:buFont typeface="Wingdings" pitchFamily="2" charset="2"/>
              <a:buChar char="q"/>
              <a:defRPr/>
            </a:pPr>
            <a:endParaRPr lang="it-IT" altLang="it-IT" sz="800" smtClean="0">
              <a:latin typeface="Arial Narrow" panose="020B0606020202030204" pitchFamily="34" charset="0"/>
            </a:endParaRPr>
          </a:p>
          <a:p>
            <a:pPr algn="just" eaLnBrk="1" hangingPunct="1">
              <a:lnSpc>
                <a:spcPct val="80000"/>
              </a:lnSpc>
              <a:spcBef>
                <a:spcPts val="600"/>
              </a:spcBef>
              <a:spcAft>
                <a:spcPts val="1800"/>
              </a:spcAft>
              <a:buFont typeface="Wingdings" pitchFamily="2" charset="2"/>
              <a:buChar char="q"/>
              <a:defRPr/>
            </a:pPr>
            <a:r>
              <a:rPr lang="en-US" altLang="it-IT" sz="1600" smtClean="0">
                <a:effectLst/>
                <a:latin typeface="Arial Narrow" panose="020B0606020202030204" pitchFamily="34" charset="0"/>
              </a:rPr>
              <a:t>At today, new Scenarios of relevance, such as terrorism, immigration, wars and revolutions taking place, closer and closer, they are again compromising the safety and the stability of our European Countries.</a:t>
            </a:r>
          </a:p>
          <a:p>
            <a:pPr algn="just" eaLnBrk="1" hangingPunct="1">
              <a:lnSpc>
                <a:spcPct val="80000"/>
              </a:lnSpc>
              <a:spcBef>
                <a:spcPts val="600"/>
              </a:spcBef>
              <a:spcAft>
                <a:spcPts val="1800"/>
              </a:spcAft>
              <a:buFont typeface="Wingdings" pitchFamily="2" charset="2"/>
              <a:buChar char="q"/>
              <a:defRPr/>
            </a:pPr>
            <a:r>
              <a:rPr lang="en-US" altLang="it-IT" sz="1800" smtClean="0">
                <a:effectLst/>
                <a:latin typeface="Arial Narrow" panose="020B0606020202030204" pitchFamily="34" charset="0"/>
              </a:rPr>
              <a:t>In this context, political </a:t>
            </a:r>
            <a:r>
              <a:rPr lang="en-US" altLang="it-IT" sz="1600" smtClean="0">
                <a:effectLst/>
                <a:latin typeface="Arial Narrow" panose="020B0606020202030204" pitchFamily="34" charset="0"/>
              </a:rPr>
              <a:t>and military Institutions must adapt quickly to this new reality, to find the best solutions.</a:t>
            </a:r>
          </a:p>
          <a:p>
            <a:pPr algn="just" eaLnBrk="1" hangingPunct="1">
              <a:lnSpc>
                <a:spcPct val="80000"/>
              </a:lnSpc>
              <a:spcBef>
                <a:spcPts val="600"/>
              </a:spcBef>
              <a:spcAft>
                <a:spcPts val="1800"/>
              </a:spcAft>
              <a:buFont typeface="Wingdings" pitchFamily="2" charset="2"/>
              <a:buChar char="q"/>
              <a:defRPr/>
            </a:pPr>
            <a:r>
              <a:rPr lang="en-US" altLang="it-IT" sz="1600" smtClean="0">
                <a:effectLst/>
                <a:latin typeface="Arial Narrow" panose="020B0606020202030204" pitchFamily="34" charset="0"/>
              </a:rPr>
              <a:t>As well as,  </a:t>
            </a:r>
            <a:r>
              <a:rPr lang="en-US" altLang="it-IT" sz="1600" i="1" smtClean="0">
                <a:effectLst/>
                <a:latin typeface="Arial Narrow" panose="020B0606020202030204" pitchFamily="34" charset="0"/>
              </a:rPr>
              <a:t>Gaminger Initiative, </a:t>
            </a:r>
            <a:r>
              <a:rPr lang="en-US" altLang="it-IT" sz="1600" smtClean="0">
                <a:effectLst/>
                <a:latin typeface="Arial Narrow" panose="020B0606020202030204" pitchFamily="34" charset="0"/>
              </a:rPr>
              <a:t>having qualified and recognized skills and expertise and having  over 25 years experience  in the political, diplomatic and military context will have it to update  its Mission quickly  to the change.  </a:t>
            </a:r>
          </a:p>
          <a:p>
            <a:pPr algn="just" eaLnBrk="1" hangingPunct="1">
              <a:lnSpc>
                <a:spcPct val="80000"/>
              </a:lnSpc>
              <a:spcBef>
                <a:spcPts val="600"/>
              </a:spcBef>
              <a:spcAft>
                <a:spcPts val="1800"/>
              </a:spcAft>
              <a:buFont typeface="Wingdings" pitchFamily="2" charset="2"/>
              <a:buChar char="q"/>
              <a:defRPr/>
            </a:pPr>
            <a:r>
              <a:rPr lang="en-US" altLang="it-IT" sz="1600" smtClean="0">
                <a:effectLst/>
                <a:latin typeface="Arial Narrow" panose="020B0606020202030204" pitchFamily="34" charset="0"/>
              </a:rPr>
              <a:t>With the aim of giving again a valuable contribution to  ours civil Society and Communities    </a:t>
            </a:r>
          </a:p>
          <a:p>
            <a:pPr algn="just" eaLnBrk="1" hangingPunct="1">
              <a:lnSpc>
                <a:spcPct val="80000"/>
              </a:lnSpc>
              <a:spcBef>
                <a:spcPts val="600"/>
              </a:spcBef>
              <a:spcAft>
                <a:spcPts val="1800"/>
              </a:spcAft>
              <a:buFont typeface="Wingdings" pitchFamily="2" charset="2"/>
              <a:buChar char="q"/>
              <a:defRPr/>
            </a:pPr>
            <a:endParaRPr lang="it-IT" altLang="it-IT" sz="1800" smtClean="0">
              <a:latin typeface="Arial Narrow" panose="020B0606020202030204" pitchFamily="34" charset="0"/>
            </a:endParaRPr>
          </a:p>
        </p:txBody>
      </p:sp>
      <p:pic>
        <p:nvPicPr>
          <p:cNvPr id="122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4895850"/>
            <a:ext cx="1539875"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513" y="3381375"/>
            <a:ext cx="1601787"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513" y="1701800"/>
            <a:ext cx="160178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Struttura predefinit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1" u="none" strike="noStrike" cap="none" normalizeH="0" baseline="0" smtClean="0">
            <a:ln>
              <a:noFill/>
            </a:ln>
            <a:solidFill>
              <a:schemeClr val="tx2"/>
            </a:solidFill>
            <a:effectLst>
              <a:outerShdw blurRad="38100" dist="38100" dir="2700000" algn="tl">
                <a:srgbClr val="000000">
                  <a:alpha val="43137"/>
                </a:srgbClr>
              </a:outerShdw>
            </a:effectLst>
            <a:latin typeface="Arial" charset="0"/>
          </a:defRPr>
        </a:defPPr>
      </a:lstStyle>
    </a:lnDef>
  </a:objectDefaults>
  <a:extraClrSchemeLst>
    <a:extraClrScheme>
      <a:clrScheme name="Struttura predefinita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Struttura predefinita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Struttura predefinita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Struttura predefinita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Struttura predefinita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Struttura predefinita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Struttura predefinita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Struttura predefinita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4626</TotalTime>
  <Words>881</Words>
  <Application>Microsoft Office PowerPoint</Application>
  <PresentationFormat>Předvádění na obrazovce (4:3)</PresentationFormat>
  <Paragraphs>106</Paragraphs>
  <Slides>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Verdana</vt:lpstr>
      <vt:lpstr>Wingdings</vt:lpstr>
      <vt:lpstr>Arial Narrow</vt:lpstr>
      <vt:lpstr>Struttura predefinita</vt:lpstr>
      <vt:lpstr>              </vt:lpstr>
      <vt:lpstr> Gaminger Initiative History and  Evolution   </vt:lpstr>
      <vt:lpstr>Gaminger Initiative    History and Evolution                    </vt:lpstr>
      <vt:lpstr>Gaminger Initiative  History and Evolution </vt:lpstr>
      <vt:lpstr>Gaminger Initiative    History and Evolution </vt:lpstr>
      <vt:lpstr>Gaminger Initiative  History and Evolution</vt:lpstr>
      <vt:lpstr>Gaminger Initiative  History and Evolution</vt:lpstr>
      <vt:lpstr>Gaminger Initiative  History and Evolution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Josef Ehl</cp:lastModifiedBy>
  <cp:revision>379</cp:revision>
  <cp:lastPrinted>2015-05-18T15:32:34Z</cp:lastPrinted>
  <dcterms:created xsi:type="dcterms:W3CDTF">1601-01-01T00:00:00Z</dcterms:created>
  <dcterms:modified xsi:type="dcterms:W3CDTF">2017-02-27T18:49:49Z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